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5" r:id="rId16"/>
    <p:sldId id="276" r:id="rId17"/>
    <p:sldId id="283" r:id="rId18"/>
    <p:sldId id="284" r:id="rId19"/>
    <p:sldId id="277" r:id="rId20"/>
    <p:sldId id="279" r:id="rId21"/>
    <p:sldId id="278" r:id="rId22"/>
    <p:sldId id="282" r:id="rId23"/>
    <p:sldId id="285" r:id="rId24"/>
    <p:sldId id="286" r:id="rId25"/>
    <p:sldId id="289" r:id="rId26"/>
    <p:sldId id="288" r:id="rId27"/>
    <p:sldId id="287" r:id="rId28"/>
    <p:sldId id="292" r:id="rId29"/>
    <p:sldId id="293" r:id="rId30"/>
    <p:sldId id="294" r:id="rId31"/>
    <p:sldId id="296" r:id="rId32"/>
    <p:sldId id="297" r:id="rId33"/>
    <p:sldId id="271" r:id="rId34"/>
    <p:sldId id="272" r:id="rId35"/>
    <p:sldId id="273" r:id="rId36"/>
    <p:sldId id="274" r:id="rId37"/>
  </p:sldIdLst>
  <p:sldSz cx="9144000" cy="5143500" type="screen16x9"/>
  <p:notesSz cx="6858000" cy="9144000"/>
  <p:embeddedFontLst>
    <p:embeddedFont>
      <p:font typeface="Anaheim" panose="020B0600000101010101" charset="0"/>
      <p:regular r:id="rId39"/>
    </p:embeddedFont>
    <p:embeddedFont>
      <p:font typeface="Nunito Light" pitchFamily="2" charset="0"/>
      <p:regular r:id="rId40"/>
      <p:italic r:id="rId41"/>
    </p:embeddedFont>
    <p:embeddedFont>
      <p:font typeface="Ubuntu" panose="020B0504030602030204" pitchFamily="34" charset="0"/>
      <p:regular r:id="rId42"/>
      <p:bold r:id="rId43"/>
      <p:italic r:id="rId44"/>
      <p:boldItalic r:id="rId45"/>
    </p:embeddedFont>
    <p:embeddedFont>
      <p:font typeface="Urbanist" panose="020B0600000101010101" charset="0"/>
      <p:regular r:id="rId46"/>
      <p:bold r:id="rId47"/>
      <p:italic r:id="rId48"/>
      <p:boldItalic r:id="rId49"/>
    </p:embeddedFont>
    <p:embeddedFont>
      <p:font typeface="Urbanist Medium" panose="020B0600000101010101"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4" roundtripDataSignature="AMtx7mjyLoHYTpcUXrHNGegYV51Exfgwz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54"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 name="Google Shape;32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9" name="Google Shape;32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Google Shape;33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2" name="Google Shape;342;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 name="Google Shape;32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090223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 name="Google Shape;32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452049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 name="Google Shape;32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698681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 name="Google Shape;32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379775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 name="Google Shape;32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28578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 name="Google Shape;20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 name="Google Shape;32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942806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 name="Google Shape;32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632727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 name="Google Shape;32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374338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 name="Google Shape;32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327207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 name="Google Shape;32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367390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 name="Google Shape;32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873686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 name="Google Shape;32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484077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 name="Google Shape;32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843936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 name="Google Shape;32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404230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 name="Google Shape;32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58962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 name="Google Shape;22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 name="Google Shape;32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017681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 name="Google Shape;32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443520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 name="Google Shape;32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200266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5" name="Google Shape;36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1" name="Google Shape;391;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5" name="Google Shape;595;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1" name="Google Shape;611;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4" name="Google Shape;24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 name="Google Shape;25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3" name="Google Shape;29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0" name="Google Shape;30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Google Shape;30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24.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3.png"/><Relationship Id="rId7"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Master" Target="../slideMasters/slideMaster1.xml"/><Relationship Id="rId6" Type="http://schemas.openxmlformats.org/officeDocument/2006/relationships/image" Target="../media/image27.png"/><Relationship Id="rId5" Type="http://schemas.openxmlformats.org/officeDocument/2006/relationships/image" Target="../media/image24.png"/><Relationship Id="rId10" Type="http://schemas.openxmlformats.org/officeDocument/2006/relationships/image" Target="../media/image12.png"/><Relationship Id="rId4" Type="http://schemas.openxmlformats.org/officeDocument/2006/relationships/image" Target="../media/image26.png"/><Relationship Id="rId9" Type="http://schemas.openxmlformats.org/officeDocument/2006/relationships/image" Target="../media/image29.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2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3.png"/><Relationship Id="rId11" Type="http://schemas.openxmlformats.org/officeDocument/2006/relationships/image" Target="../media/image25.png"/><Relationship Id="rId5" Type="http://schemas.openxmlformats.org/officeDocument/2006/relationships/image" Target="../media/image32.png"/><Relationship Id="rId15" Type="http://schemas.openxmlformats.org/officeDocument/2006/relationships/image" Target="../media/image1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38.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20.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1.png"/><Relationship Id="rId7"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4.png"/><Relationship Id="rId11" Type="http://schemas.openxmlformats.org/officeDocument/2006/relationships/hyperlink" Target="http://bit.ly/2TtBDfr" TargetMode="External"/><Relationship Id="rId5" Type="http://schemas.openxmlformats.org/officeDocument/2006/relationships/image" Target="../media/image22.png"/><Relationship Id="rId10" Type="http://schemas.openxmlformats.org/officeDocument/2006/relationships/hyperlink" Target="http://bit.ly/2TyoMsr" TargetMode="External"/><Relationship Id="rId4" Type="http://schemas.openxmlformats.org/officeDocument/2006/relationships/image" Target="../media/image13.png"/><Relationship Id="rId9" Type="http://schemas.openxmlformats.org/officeDocument/2006/relationships/hyperlink" Target="https://bit.ly/3A1uf1Q"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1"/>
          <p:cNvGrpSpPr/>
          <p:nvPr/>
        </p:nvGrpSpPr>
        <p:grpSpPr>
          <a:xfrm>
            <a:off x="-28977" y="-54687"/>
            <a:ext cx="9172979" cy="5252863"/>
            <a:chOff x="-28977" y="-19224"/>
            <a:chExt cx="9172979" cy="5252863"/>
          </a:xfrm>
        </p:grpSpPr>
        <p:pic>
          <p:nvPicPr>
            <p:cNvPr id="10" name="Google Shape;10;p21"/>
            <p:cNvPicPr preferRelativeResize="0"/>
            <p:nvPr/>
          </p:nvPicPr>
          <p:blipFill rotWithShape="1">
            <a:blip r:embed="rId2">
              <a:alphaModFix/>
            </a:blip>
            <a:srcRect/>
            <a:stretch/>
          </p:blipFill>
          <p:spPr>
            <a:xfrm>
              <a:off x="591174" y="3444099"/>
              <a:ext cx="1257250" cy="1251400"/>
            </a:xfrm>
            <a:prstGeom prst="rect">
              <a:avLst/>
            </a:prstGeom>
            <a:noFill/>
            <a:ln>
              <a:noFill/>
            </a:ln>
          </p:spPr>
        </p:pic>
        <p:grpSp>
          <p:nvGrpSpPr>
            <p:cNvPr id="11" name="Google Shape;11;p21"/>
            <p:cNvGrpSpPr/>
            <p:nvPr/>
          </p:nvGrpSpPr>
          <p:grpSpPr>
            <a:xfrm rot="10800000">
              <a:off x="-28977" y="-19224"/>
              <a:ext cx="2268502" cy="1222324"/>
              <a:chOff x="-6350" y="4133551"/>
              <a:chExt cx="2268502" cy="1222324"/>
            </a:xfrm>
          </p:grpSpPr>
          <p:pic>
            <p:nvPicPr>
              <p:cNvPr id="12" name="Google Shape;12;p21"/>
              <p:cNvPicPr preferRelativeResize="0"/>
              <p:nvPr/>
            </p:nvPicPr>
            <p:blipFill rotWithShape="1">
              <a:blip r:embed="rId3">
                <a:alphaModFix/>
              </a:blip>
              <a:srcRect r="27755"/>
              <a:stretch/>
            </p:blipFill>
            <p:spPr>
              <a:xfrm>
                <a:off x="0" y="4356251"/>
                <a:ext cx="2249452" cy="881800"/>
              </a:xfrm>
              <a:prstGeom prst="rect">
                <a:avLst/>
              </a:prstGeom>
              <a:noFill/>
              <a:ln>
                <a:noFill/>
              </a:ln>
            </p:spPr>
          </p:pic>
          <p:pic>
            <p:nvPicPr>
              <p:cNvPr id="13" name="Google Shape;13;p21"/>
              <p:cNvPicPr preferRelativeResize="0"/>
              <p:nvPr/>
            </p:nvPicPr>
            <p:blipFill rotWithShape="1">
              <a:blip r:embed="rId4">
                <a:alphaModFix/>
              </a:blip>
              <a:srcRect l="27756" b="7902"/>
              <a:stretch/>
            </p:blipFill>
            <p:spPr>
              <a:xfrm flipH="1">
                <a:off x="1" y="4133551"/>
                <a:ext cx="2249449" cy="1222324"/>
              </a:xfrm>
              <a:prstGeom prst="rect">
                <a:avLst/>
              </a:prstGeom>
              <a:noFill/>
              <a:ln>
                <a:noFill/>
              </a:ln>
            </p:spPr>
          </p:pic>
          <p:grpSp>
            <p:nvGrpSpPr>
              <p:cNvPr id="14" name="Google Shape;14;p21"/>
              <p:cNvGrpSpPr/>
              <p:nvPr/>
            </p:nvGrpSpPr>
            <p:grpSpPr>
              <a:xfrm>
                <a:off x="-6350" y="4277951"/>
                <a:ext cx="2268502" cy="1038400"/>
                <a:chOff x="-6350" y="4277951"/>
                <a:chExt cx="2268502" cy="1038400"/>
              </a:xfrm>
            </p:grpSpPr>
            <p:pic>
              <p:nvPicPr>
                <p:cNvPr id="15" name="Google Shape;15;p21"/>
                <p:cNvPicPr preferRelativeResize="0"/>
                <p:nvPr/>
              </p:nvPicPr>
              <p:blipFill rotWithShape="1">
                <a:blip r:embed="rId5">
                  <a:alphaModFix/>
                </a:blip>
                <a:srcRect r="27346"/>
                <a:stretch/>
              </p:blipFill>
              <p:spPr>
                <a:xfrm>
                  <a:off x="0" y="4277951"/>
                  <a:ext cx="2262152" cy="1038400"/>
                </a:xfrm>
                <a:prstGeom prst="rect">
                  <a:avLst/>
                </a:prstGeom>
                <a:noFill/>
                <a:ln>
                  <a:noFill/>
                </a:ln>
              </p:spPr>
            </p:pic>
            <p:pic>
              <p:nvPicPr>
                <p:cNvPr id="16" name="Google Shape;16;p21"/>
                <p:cNvPicPr preferRelativeResize="0"/>
                <p:nvPr/>
              </p:nvPicPr>
              <p:blipFill rotWithShape="1">
                <a:blip r:embed="rId6">
                  <a:alphaModFix/>
                </a:blip>
                <a:srcRect r="27755"/>
                <a:stretch/>
              </p:blipFill>
              <p:spPr>
                <a:xfrm>
                  <a:off x="0" y="4436476"/>
                  <a:ext cx="2249452" cy="872675"/>
                </a:xfrm>
                <a:prstGeom prst="rect">
                  <a:avLst/>
                </a:prstGeom>
                <a:noFill/>
                <a:ln>
                  <a:noFill/>
                </a:ln>
              </p:spPr>
            </p:pic>
            <p:pic>
              <p:nvPicPr>
                <p:cNvPr id="17" name="Google Shape;17;p21"/>
                <p:cNvPicPr preferRelativeResize="0"/>
                <p:nvPr/>
              </p:nvPicPr>
              <p:blipFill rotWithShape="1">
                <a:blip r:embed="rId7">
                  <a:alphaModFix/>
                </a:blip>
                <a:srcRect r="78"/>
                <a:stretch/>
              </p:blipFill>
              <p:spPr>
                <a:xfrm>
                  <a:off x="-6350" y="4701538"/>
                  <a:ext cx="2260372" cy="589900"/>
                </a:xfrm>
                <a:prstGeom prst="rect">
                  <a:avLst/>
                </a:prstGeom>
                <a:noFill/>
                <a:ln>
                  <a:noFill/>
                </a:ln>
              </p:spPr>
            </p:pic>
          </p:grpSp>
        </p:grpSp>
        <p:grpSp>
          <p:nvGrpSpPr>
            <p:cNvPr id="18" name="Google Shape;18;p21"/>
            <p:cNvGrpSpPr/>
            <p:nvPr/>
          </p:nvGrpSpPr>
          <p:grpSpPr>
            <a:xfrm>
              <a:off x="4877724" y="4033250"/>
              <a:ext cx="4266278" cy="1200389"/>
              <a:chOff x="4877724" y="4033250"/>
              <a:chExt cx="4266278" cy="1200389"/>
            </a:xfrm>
          </p:grpSpPr>
          <p:pic>
            <p:nvPicPr>
              <p:cNvPr id="19" name="Google Shape;19;p21"/>
              <p:cNvPicPr preferRelativeResize="0"/>
              <p:nvPr/>
            </p:nvPicPr>
            <p:blipFill rotWithShape="1">
              <a:blip r:embed="rId8">
                <a:alphaModFix/>
              </a:blip>
              <a:srcRect/>
              <a:stretch/>
            </p:blipFill>
            <p:spPr>
              <a:xfrm>
                <a:off x="4877724" y="4033258"/>
                <a:ext cx="4266276" cy="435738"/>
              </a:xfrm>
              <a:prstGeom prst="rect">
                <a:avLst/>
              </a:prstGeom>
              <a:noFill/>
              <a:ln>
                <a:noFill/>
              </a:ln>
            </p:spPr>
          </p:pic>
          <p:pic>
            <p:nvPicPr>
              <p:cNvPr id="20" name="Google Shape;20;p21"/>
              <p:cNvPicPr preferRelativeResize="0"/>
              <p:nvPr/>
            </p:nvPicPr>
            <p:blipFill rotWithShape="1">
              <a:blip r:embed="rId9">
                <a:alphaModFix/>
              </a:blip>
              <a:srcRect/>
              <a:stretch/>
            </p:blipFill>
            <p:spPr>
              <a:xfrm>
                <a:off x="4877724" y="4033250"/>
                <a:ext cx="4266274" cy="947104"/>
              </a:xfrm>
              <a:prstGeom prst="rect">
                <a:avLst/>
              </a:prstGeom>
              <a:noFill/>
              <a:ln>
                <a:noFill/>
              </a:ln>
            </p:spPr>
          </p:pic>
          <p:pic>
            <p:nvPicPr>
              <p:cNvPr id="21" name="Google Shape;21;p21"/>
              <p:cNvPicPr preferRelativeResize="0"/>
              <p:nvPr/>
            </p:nvPicPr>
            <p:blipFill rotWithShape="1">
              <a:blip r:embed="rId10">
                <a:alphaModFix/>
              </a:blip>
              <a:srcRect/>
              <a:stretch/>
            </p:blipFill>
            <p:spPr>
              <a:xfrm>
                <a:off x="4877724" y="4505316"/>
                <a:ext cx="4266276" cy="728323"/>
              </a:xfrm>
              <a:prstGeom prst="rect">
                <a:avLst/>
              </a:prstGeom>
              <a:noFill/>
              <a:ln>
                <a:noFill/>
              </a:ln>
            </p:spPr>
          </p:pic>
          <p:pic>
            <p:nvPicPr>
              <p:cNvPr id="22" name="Google Shape;22;p21"/>
              <p:cNvPicPr preferRelativeResize="0"/>
              <p:nvPr/>
            </p:nvPicPr>
            <p:blipFill rotWithShape="1">
              <a:blip r:embed="rId11">
                <a:alphaModFix/>
              </a:blip>
              <a:srcRect b="52529"/>
              <a:stretch/>
            </p:blipFill>
            <p:spPr>
              <a:xfrm>
                <a:off x="4877725" y="4622302"/>
                <a:ext cx="4266277" cy="521200"/>
              </a:xfrm>
              <a:prstGeom prst="rect">
                <a:avLst/>
              </a:prstGeom>
              <a:noFill/>
              <a:ln>
                <a:noFill/>
              </a:ln>
            </p:spPr>
          </p:pic>
          <p:pic>
            <p:nvPicPr>
              <p:cNvPr id="23" name="Google Shape;23;p21"/>
              <p:cNvPicPr preferRelativeResize="0"/>
              <p:nvPr/>
            </p:nvPicPr>
            <p:blipFill rotWithShape="1">
              <a:blip r:embed="rId12">
                <a:alphaModFix/>
              </a:blip>
              <a:srcRect b="33787"/>
              <a:stretch/>
            </p:blipFill>
            <p:spPr>
              <a:xfrm>
                <a:off x="4877725" y="4305226"/>
                <a:ext cx="4266275" cy="838275"/>
              </a:xfrm>
              <a:prstGeom prst="rect">
                <a:avLst/>
              </a:prstGeom>
              <a:noFill/>
              <a:ln>
                <a:noFill/>
              </a:ln>
            </p:spPr>
          </p:pic>
        </p:grpSp>
      </p:grpSp>
      <p:pic>
        <p:nvPicPr>
          <p:cNvPr id="24" name="Google Shape;24;p21"/>
          <p:cNvPicPr preferRelativeResize="0"/>
          <p:nvPr/>
        </p:nvPicPr>
        <p:blipFill rotWithShape="1">
          <a:blip r:embed="rId13">
            <a:alphaModFix amt="40000"/>
          </a:blip>
          <a:srcRect/>
          <a:stretch/>
        </p:blipFill>
        <p:spPr>
          <a:xfrm>
            <a:off x="-31354" y="-17737"/>
            <a:ext cx="9207067" cy="5178975"/>
          </a:xfrm>
          <a:prstGeom prst="rect">
            <a:avLst/>
          </a:prstGeom>
          <a:noFill/>
          <a:ln>
            <a:noFill/>
          </a:ln>
        </p:spPr>
      </p:pic>
      <p:sp>
        <p:nvSpPr>
          <p:cNvPr id="25" name="Google Shape;25;p21"/>
          <p:cNvSpPr txBox="1">
            <a:spLocks noGrp="1"/>
          </p:cNvSpPr>
          <p:nvPr>
            <p:ph type="ctrTitle"/>
          </p:nvPr>
        </p:nvSpPr>
        <p:spPr>
          <a:xfrm>
            <a:off x="1819200" y="1567438"/>
            <a:ext cx="5505600" cy="1477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45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26" name="Google Shape;26;p21"/>
          <p:cNvSpPr txBox="1">
            <a:spLocks noGrp="1"/>
          </p:cNvSpPr>
          <p:nvPr>
            <p:ph type="subTitle" idx="1"/>
          </p:nvPr>
        </p:nvSpPr>
        <p:spPr>
          <a:xfrm>
            <a:off x="2608818" y="3114450"/>
            <a:ext cx="3926700" cy="475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144"/>
        <p:cNvGrpSpPr/>
        <p:nvPr/>
      </p:nvGrpSpPr>
      <p:grpSpPr>
        <a:xfrm>
          <a:off x="0" y="0"/>
          <a:ext cx="0" cy="0"/>
          <a:chOff x="0" y="0"/>
          <a:chExt cx="0" cy="0"/>
        </a:xfrm>
      </p:grpSpPr>
      <p:grpSp>
        <p:nvGrpSpPr>
          <p:cNvPr id="145" name="Google Shape;145;p31"/>
          <p:cNvGrpSpPr/>
          <p:nvPr/>
        </p:nvGrpSpPr>
        <p:grpSpPr>
          <a:xfrm>
            <a:off x="-12824" y="2248225"/>
            <a:ext cx="806625" cy="2897252"/>
            <a:chOff x="-12824" y="2248225"/>
            <a:chExt cx="806625" cy="2897252"/>
          </a:xfrm>
        </p:grpSpPr>
        <p:pic>
          <p:nvPicPr>
            <p:cNvPr id="146" name="Google Shape;146;p31"/>
            <p:cNvPicPr preferRelativeResize="0"/>
            <p:nvPr/>
          </p:nvPicPr>
          <p:blipFill rotWithShape="1">
            <a:blip r:embed="rId2">
              <a:alphaModFix/>
            </a:blip>
            <a:srcRect b="21456"/>
            <a:stretch/>
          </p:blipFill>
          <p:spPr>
            <a:xfrm rot="5400000">
              <a:off x="-1055595" y="3296079"/>
              <a:ext cx="2897250" cy="801541"/>
            </a:xfrm>
            <a:prstGeom prst="rect">
              <a:avLst/>
            </a:prstGeom>
            <a:noFill/>
            <a:ln>
              <a:noFill/>
            </a:ln>
          </p:spPr>
        </p:pic>
        <p:pic>
          <p:nvPicPr>
            <p:cNvPr id="147" name="Google Shape;147;p31"/>
            <p:cNvPicPr preferRelativeResize="0"/>
            <p:nvPr/>
          </p:nvPicPr>
          <p:blipFill rotWithShape="1">
            <a:blip r:embed="rId3">
              <a:alphaModFix/>
            </a:blip>
            <a:srcRect b="23803"/>
            <a:stretch/>
          </p:blipFill>
          <p:spPr>
            <a:xfrm rot="5400000">
              <a:off x="-1157251" y="3392652"/>
              <a:ext cx="2897247" cy="608393"/>
            </a:xfrm>
            <a:prstGeom prst="rect">
              <a:avLst/>
            </a:prstGeom>
            <a:noFill/>
            <a:ln>
              <a:noFill/>
            </a:ln>
          </p:spPr>
        </p:pic>
        <p:pic>
          <p:nvPicPr>
            <p:cNvPr id="148" name="Google Shape;148;p31"/>
            <p:cNvPicPr preferRelativeResize="0"/>
            <p:nvPr/>
          </p:nvPicPr>
          <p:blipFill rotWithShape="1">
            <a:blip r:embed="rId4">
              <a:alphaModFix/>
            </a:blip>
            <a:srcRect b="45778"/>
            <a:stretch/>
          </p:blipFill>
          <p:spPr>
            <a:xfrm rot="5400000">
              <a:off x="-1272536" y="3513022"/>
              <a:ext cx="2897249" cy="367656"/>
            </a:xfrm>
            <a:prstGeom prst="rect">
              <a:avLst/>
            </a:prstGeom>
            <a:noFill/>
            <a:ln>
              <a:noFill/>
            </a:ln>
          </p:spPr>
        </p:pic>
        <p:pic>
          <p:nvPicPr>
            <p:cNvPr id="149" name="Google Shape;149;p31"/>
            <p:cNvPicPr preferRelativeResize="0"/>
            <p:nvPr/>
          </p:nvPicPr>
          <p:blipFill rotWithShape="1">
            <a:blip r:embed="rId5">
              <a:alphaModFix/>
            </a:blip>
            <a:srcRect b="49228"/>
            <a:stretch/>
          </p:blipFill>
          <p:spPr>
            <a:xfrm rot="5400000">
              <a:off x="-1343426" y="3583912"/>
              <a:ext cx="2897251" cy="225878"/>
            </a:xfrm>
            <a:prstGeom prst="rect">
              <a:avLst/>
            </a:prstGeom>
            <a:noFill/>
            <a:ln>
              <a:noFill/>
            </a:ln>
          </p:spPr>
        </p:pic>
      </p:grpSp>
      <p:pic>
        <p:nvPicPr>
          <p:cNvPr id="150" name="Google Shape;150;p31"/>
          <p:cNvPicPr preferRelativeResize="0"/>
          <p:nvPr/>
        </p:nvPicPr>
        <p:blipFill rotWithShape="1">
          <a:blip r:embed="rId6">
            <a:alphaModFix amt="40000"/>
          </a:blip>
          <a:srcRect/>
          <a:stretch/>
        </p:blipFill>
        <p:spPr>
          <a:xfrm flipH="1">
            <a:off x="0" y="0"/>
            <a:ext cx="9144000" cy="5143500"/>
          </a:xfrm>
          <a:prstGeom prst="rect">
            <a:avLst/>
          </a:prstGeom>
          <a:noFill/>
          <a:ln>
            <a:noFill/>
          </a:ln>
        </p:spPr>
      </p:pic>
      <p:sp>
        <p:nvSpPr>
          <p:cNvPr id="151" name="Google Shape;151;p3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grpSp>
        <p:nvGrpSpPr>
          <p:cNvPr id="152" name="Google Shape;152;p31"/>
          <p:cNvGrpSpPr/>
          <p:nvPr/>
        </p:nvGrpSpPr>
        <p:grpSpPr>
          <a:xfrm>
            <a:off x="8430775" y="3843450"/>
            <a:ext cx="334203" cy="1300050"/>
            <a:chOff x="8430775" y="3843450"/>
            <a:chExt cx="334203" cy="1300050"/>
          </a:xfrm>
        </p:grpSpPr>
        <p:sp>
          <p:nvSpPr>
            <p:cNvPr id="153" name="Google Shape;153;p31"/>
            <p:cNvSpPr/>
            <p:nvPr/>
          </p:nvSpPr>
          <p:spPr>
            <a:xfrm rot="-5400000" flipH="1">
              <a:off x="7867075" y="4407150"/>
              <a:ext cx="1299900" cy="172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31"/>
            <p:cNvSpPr/>
            <p:nvPr/>
          </p:nvSpPr>
          <p:spPr>
            <a:xfrm rot="-5400000" flipH="1">
              <a:off x="8348728" y="4727250"/>
              <a:ext cx="738000" cy="94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56"/>
        <p:cNvGrpSpPr/>
        <p:nvPr/>
      </p:nvGrpSpPr>
      <p:grpSpPr>
        <a:xfrm>
          <a:off x="0" y="0"/>
          <a:ext cx="0" cy="0"/>
          <a:chOff x="0" y="0"/>
          <a:chExt cx="0" cy="0"/>
        </a:xfrm>
      </p:grpSpPr>
      <p:grpSp>
        <p:nvGrpSpPr>
          <p:cNvPr id="157" name="Google Shape;157;p33"/>
          <p:cNvGrpSpPr/>
          <p:nvPr/>
        </p:nvGrpSpPr>
        <p:grpSpPr>
          <a:xfrm>
            <a:off x="-12826" y="0"/>
            <a:ext cx="9156939" cy="5143503"/>
            <a:chOff x="-12826" y="0"/>
            <a:chExt cx="9156939" cy="5143503"/>
          </a:xfrm>
        </p:grpSpPr>
        <p:grpSp>
          <p:nvGrpSpPr>
            <p:cNvPr id="158" name="Google Shape;158;p33"/>
            <p:cNvGrpSpPr/>
            <p:nvPr/>
          </p:nvGrpSpPr>
          <p:grpSpPr>
            <a:xfrm>
              <a:off x="-12826" y="0"/>
              <a:ext cx="947926" cy="3001876"/>
              <a:chOff x="-12826" y="2153625"/>
              <a:chExt cx="947926" cy="3001876"/>
            </a:xfrm>
          </p:grpSpPr>
          <p:pic>
            <p:nvPicPr>
              <p:cNvPr id="159" name="Google Shape;159;p33"/>
              <p:cNvPicPr preferRelativeResize="0"/>
              <p:nvPr/>
            </p:nvPicPr>
            <p:blipFill rotWithShape="1">
              <a:blip r:embed="rId2">
                <a:alphaModFix/>
              </a:blip>
              <a:srcRect l="5669" b="51498"/>
              <a:stretch/>
            </p:blipFill>
            <p:spPr>
              <a:xfrm rot="5400000">
                <a:off x="-1091886" y="3232686"/>
                <a:ext cx="2959898" cy="801775"/>
              </a:xfrm>
              <a:prstGeom prst="rect">
                <a:avLst/>
              </a:prstGeom>
              <a:noFill/>
              <a:ln>
                <a:noFill/>
              </a:ln>
            </p:spPr>
          </p:pic>
          <p:pic>
            <p:nvPicPr>
              <p:cNvPr id="160" name="Google Shape;160;p33"/>
              <p:cNvPicPr preferRelativeResize="0"/>
              <p:nvPr/>
            </p:nvPicPr>
            <p:blipFill rotWithShape="1">
              <a:blip r:embed="rId3">
                <a:alphaModFix/>
              </a:blip>
              <a:srcRect l="5553" b="30249"/>
              <a:stretch/>
            </p:blipFill>
            <p:spPr>
              <a:xfrm rot="5400000" flipH="1">
                <a:off x="-1031661" y="3188739"/>
                <a:ext cx="2991723" cy="941800"/>
              </a:xfrm>
              <a:prstGeom prst="rect">
                <a:avLst/>
              </a:prstGeom>
              <a:noFill/>
              <a:ln>
                <a:noFill/>
              </a:ln>
            </p:spPr>
          </p:pic>
          <p:pic>
            <p:nvPicPr>
              <p:cNvPr id="161" name="Google Shape;161;p33"/>
              <p:cNvPicPr preferRelativeResize="0"/>
              <p:nvPr/>
            </p:nvPicPr>
            <p:blipFill rotWithShape="1">
              <a:blip r:embed="rId4">
                <a:alphaModFix/>
              </a:blip>
              <a:srcRect l="6559" b="41166"/>
              <a:stretch/>
            </p:blipFill>
            <p:spPr>
              <a:xfrm rot="5400000" flipH="1">
                <a:off x="-1233151" y="3388024"/>
                <a:ext cx="2959876" cy="519225"/>
              </a:xfrm>
              <a:prstGeom prst="rect">
                <a:avLst/>
              </a:prstGeom>
              <a:noFill/>
              <a:ln>
                <a:noFill/>
              </a:ln>
            </p:spPr>
          </p:pic>
          <p:pic>
            <p:nvPicPr>
              <p:cNvPr id="162" name="Google Shape;162;p33"/>
              <p:cNvPicPr preferRelativeResize="0"/>
              <p:nvPr/>
            </p:nvPicPr>
            <p:blipFill rotWithShape="1">
              <a:blip r:embed="rId5">
                <a:alphaModFix/>
              </a:blip>
              <a:srcRect l="6314" b="61726"/>
              <a:stretch/>
            </p:blipFill>
            <p:spPr>
              <a:xfrm rot="5400000">
                <a:off x="-1384051" y="3547000"/>
                <a:ext cx="2967726" cy="225275"/>
              </a:xfrm>
              <a:prstGeom prst="rect">
                <a:avLst/>
              </a:prstGeom>
              <a:noFill/>
              <a:ln>
                <a:noFill/>
              </a:ln>
            </p:spPr>
          </p:pic>
        </p:grpSp>
        <p:grpSp>
          <p:nvGrpSpPr>
            <p:cNvPr id="163" name="Google Shape;163;p33"/>
            <p:cNvGrpSpPr/>
            <p:nvPr/>
          </p:nvGrpSpPr>
          <p:grpSpPr>
            <a:xfrm rot="-5400000" flipH="1">
              <a:off x="6615172" y="2614561"/>
              <a:ext cx="3692687" cy="1365195"/>
              <a:chOff x="6433373" y="4143200"/>
              <a:chExt cx="2710627" cy="1002125"/>
            </a:xfrm>
          </p:grpSpPr>
          <p:pic>
            <p:nvPicPr>
              <p:cNvPr id="164" name="Google Shape;164;p33"/>
              <p:cNvPicPr preferRelativeResize="0"/>
              <p:nvPr/>
            </p:nvPicPr>
            <p:blipFill rotWithShape="1">
              <a:blip r:embed="rId6">
                <a:alphaModFix/>
              </a:blip>
              <a:srcRect/>
              <a:stretch/>
            </p:blipFill>
            <p:spPr>
              <a:xfrm flipH="1">
                <a:off x="6433373" y="4383830"/>
                <a:ext cx="2710626" cy="695349"/>
              </a:xfrm>
              <a:prstGeom prst="rect">
                <a:avLst/>
              </a:prstGeom>
              <a:noFill/>
              <a:ln>
                <a:noFill/>
              </a:ln>
            </p:spPr>
          </p:pic>
          <p:pic>
            <p:nvPicPr>
              <p:cNvPr id="165" name="Google Shape;165;p33"/>
              <p:cNvPicPr preferRelativeResize="0"/>
              <p:nvPr/>
            </p:nvPicPr>
            <p:blipFill rotWithShape="1">
              <a:blip r:embed="rId7">
                <a:alphaModFix/>
              </a:blip>
              <a:srcRect/>
              <a:stretch/>
            </p:blipFill>
            <p:spPr>
              <a:xfrm flipH="1">
                <a:off x="6433377" y="4143200"/>
                <a:ext cx="2710623" cy="894451"/>
              </a:xfrm>
              <a:prstGeom prst="rect">
                <a:avLst/>
              </a:prstGeom>
              <a:noFill/>
              <a:ln>
                <a:noFill/>
              </a:ln>
            </p:spPr>
          </p:pic>
          <p:pic>
            <p:nvPicPr>
              <p:cNvPr id="166" name="Google Shape;166;p33"/>
              <p:cNvPicPr preferRelativeResize="0"/>
              <p:nvPr/>
            </p:nvPicPr>
            <p:blipFill rotWithShape="1">
              <a:blip r:embed="rId8">
                <a:alphaModFix/>
              </a:blip>
              <a:srcRect/>
              <a:stretch/>
            </p:blipFill>
            <p:spPr>
              <a:xfrm flipH="1">
                <a:off x="6433375" y="4639088"/>
                <a:ext cx="2710625" cy="387434"/>
              </a:xfrm>
              <a:prstGeom prst="rect">
                <a:avLst/>
              </a:prstGeom>
              <a:noFill/>
              <a:ln>
                <a:noFill/>
              </a:ln>
            </p:spPr>
          </p:pic>
          <p:pic>
            <p:nvPicPr>
              <p:cNvPr id="167" name="Google Shape;167;p33"/>
              <p:cNvPicPr preferRelativeResize="0"/>
              <p:nvPr/>
            </p:nvPicPr>
            <p:blipFill rotWithShape="1">
              <a:blip r:embed="rId9">
                <a:alphaModFix/>
              </a:blip>
              <a:srcRect/>
              <a:stretch/>
            </p:blipFill>
            <p:spPr>
              <a:xfrm flipH="1">
                <a:off x="6433380" y="4792053"/>
                <a:ext cx="2710620" cy="353272"/>
              </a:xfrm>
              <a:prstGeom prst="rect">
                <a:avLst/>
              </a:prstGeom>
              <a:noFill/>
              <a:ln>
                <a:noFill/>
              </a:ln>
            </p:spPr>
          </p:pic>
        </p:grpSp>
      </p:grpSp>
      <p:pic>
        <p:nvPicPr>
          <p:cNvPr id="168" name="Google Shape;168;p33"/>
          <p:cNvPicPr preferRelativeResize="0"/>
          <p:nvPr/>
        </p:nvPicPr>
        <p:blipFill rotWithShape="1">
          <a:blip r:embed="rId10">
            <a:alphaModFix amt="40000"/>
          </a:blip>
          <a:srcRect/>
          <a:stretch/>
        </p:blipFill>
        <p:spPr>
          <a:xfrm flipH="1">
            <a:off x="0" y="0"/>
            <a:ext cx="9144000" cy="5143500"/>
          </a:xfrm>
          <a:prstGeom prst="rect">
            <a:avLst/>
          </a:prstGeom>
          <a:noFill/>
          <a:ln>
            <a:noFill/>
          </a:ln>
        </p:spPr>
      </p:pic>
      <p:grpSp>
        <p:nvGrpSpPr>
          <p:cNvPr id="169" name="Google Shape;169;p33"/>
          <p:cNvGrpSpPr/>
          <p:nvPr/>
        </p:nvGrpSpPr>
        <p:grpSpPr>
          <a:xfrm>
            <a:off x="-12824" y="1331425"/>
            <a:ext cx="9156949" cy="1919876"/>
            <a:chOff x="-12824" y="1331425"/>
            <a:chExt cx="9156949" cy="1919876"/>
          </a:xfrm>
        </p:grpSpPr>
        <p:sp>
          <p:nvSpPr>
            <p:cNvPr id="170" name="Google Shape;170;p33"/>
            <p:cNvSpPr/>
            <p:nvPr/>
          </p:nvSpPr>
          <p:spPr>
            <a:xfrm flipH="1">
              <a:off x="-12674" y="2917099"/>
              <a:ext cx="1299900" cy="172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33"/>
            <p:cNvSpPr/>
            <p:nvPr/>
          </p:nvSpPr>
          <p:spPr>
            <a:xfrm rot="-5400000">
              <a:off x="8432975" y="853675"/>
              <a:ext cx="233400" cy="11889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33"/>
            <p:cNvSpPr/>
            <p:nvPr/>
          </p:nvSpPr>
          <p:spPr>
            <a:xfrm flipH="1">
              <a:off x="-12824" y="3156801"/>
              <a:ext cx="738000" cy="94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73"/>
        <p:cNvGrpSpPr/>
        <p:nvPr/>
      </p:nvGrpSpPr>
      <p:grpSpPr>
        <a:xfrm>
          <a:off x="0" y="0"/>
          <a:ext cx="0" cy="0"/>
          <a:chOff x="0" y="0"/>
          <a:chExt cx="0" cy="0"/>
        </a:xfrm>
      </p:grpSpPr>
      <p:grpSp>
        <p:nvGrpSpPr>
          <p:cNvPr id="174" name="Google Shape;174;p34"/>
          <p:cNvGrpSpPr/>
          <p:nvPr/>
        </p:nvGrpSpPr>
        <p:grpSpPr>
          <a:xfrm>
            <a:off x="-2" y="-26025"/>
            <a:ext cx="9144003" cy="5169527"/>
            <a:chOff x="-2" y="-26025"/>
            <a:chExt cx="9144003" cy="5169527"/>
          </a:xfrm>
        </p:grpSpPr>
        <p:pic>
          <p:nvPicPr>
            <p:cNvPr id="175" name="Google Shape;175;p34"/>
            <p:cNvPicPr preferRelativeResize="0"/>
            <p:nvPr/>
          </p:nvPicPr>
          <p:blipFill rotWithShape="1">
            <a:blip r:embed="rId2">
              <a:alphaModFix/>
            </a:blip>
            <a:srcRect t="28632" r="19491"/>
            <a:stretch/>
          </p:blipFill>
          <p:spPr>
            <a:xfrm flipH="1">
              <a:off x="0" y="-26025"/>
              <a:ext cx="1002650" cy="884675"/>
            </a:xfrm>
            <a:prstGeom prst="rect">
              <a:avLst/>
            </a:prstGeom>
            <a:noFill/>
            <a:ln>
              <a:noFill/>
            </a:ln>
          </p:spPr>
        </p:pic>
        <p:grpSp>
          <p:nvGrpSpPr>
            <p:cNvPr id="176" name="Google Shape;176;p34"/>
            <p:cNvGrpSpPr/>
            <p:nvPr/>
          </p:nvGrpSpPr>
          <p:grpSpPr>
            <a:xfrm>
              <a:off x="-2" y="3520536"/>
              <a:ext cx="3717004" cy="1622966"/>
              <a:chOff x="-2" y="3520536"/>
              <a:chExt cx="3717004" cy="1622966"/>
            </a:xfrm>
          </p:grpSpPr>
          <p:pic>
            <p:nvPicPr>
              <p:cNvPr id="177" name="Google Shape;177;p34"/>
              <p:cNvPicPr preferRelativeResize="0"/>
              <p:nvPr/>
            </p:nvPicPr>
            <p:blipFill rotWithShape="1">
              <a:blip r:embed="rId3">
                <a:alphaModFix/>
              </a:blip>
              <a:srcRect b="15952"/>
              <a:stretch/>
            </p:blipFill>
            <p:spPr>
              <a:xfrm flipH="1">
                <a:off x="0" y="3811800"/>
                <a:ext cx="3717000" cy="1331700"/>
              </a:xfrm>
              <a:prstGeom prst="rect">
                <a:avLst/>
              </a:prstGeom>
              <a:noFill/>
              <a:ln>
                <a:noFill/>
              </a:ln>
            </p:spPr>
          </p:pic>
          <p:pic>
            <p:nvPicPr>
              <p:cNvPr id="178" name="Google Shape;178;p34"/>
              <p:cNvPicPr preferRelativeResize="0"/>
              <p:nvPr/>
            </p:nvPicPr>
            <p:blipFill rotWithShape="1">
              <a:blip r:embed="rId4">
                <a:alphaModFix/>
              </a:blip>
              <a:srcRect/>
              <a:stretch/>
            </p:blipFill>
            <p:spPr>
              <a:xfrm flipH="1">
                <a:off x="3" y="3939041"/>
                <a:ext cx="3716997" cy="1034944"/>
              </a:xfrm>
              <a:prstGeom prst="rect">
                <a:avLst/>
              </a:prstGeom>
              <a:noFill/>
              <a:ln>
                <a:noFill/>
              </a:ln>
            </p:spPr>
          </p:pic>
          <p:pic>
            <p:nvPicPr>
              <p:cNvPr id="179" name="Google Shape;179;p34"/>
              <p:cNvPicPr preferRelativeResize="0"/>
              <p:nvPr/>
            </p:nvPicPr>
            <p:blipFill rotWithShape="1">
              <a:blip r:embed="rId5">
                <a:alphaModFix/>
              </a:blip>
              <a:srcRect/>
              <a:stretch/>
            </p:blipFill>
            <p:spPr>
              <a:xfrm flipH="1">
                <a:off x="2" y="4258832"/>
                <a:ext cx="3717000" cy="690337"/>
              </a:xfrm>
              <a:prstGeom prst="rect">
                <a:avLst/>
              </a:prstGeom>
              <a:noFill/>
              <a:ln>
                <a:noFill/>
              </a:ln>
            </p:spPr>
          </p:pic>
          <p:pic>
            <p:nvPicPr>
              <p:cNvPr id="180" name="Google Shape;180;p34"/>
              <p:cNvPicPr preferRelativeResize="0"/>
              <p:nvPr/>
            </p:nvPicPr>
            <p:blipFill rotWithShape="1">
              <a:blip r:embed="rId6">
                <a:alphaModFix/>
              </a:blip>
              <a:srcRect/>
              <a:stretch/>
            </p:blipFill>
            <p:spPr>
              <a:xfrm flipH="1">
                <a:off x="1" y="3520536"/>
                <a:ext cx="3717001" cy="1239629"/>
              </a:xfrm>
              <a:prstGeom prst="rect">
                <a:avLst/>
              </a:prstGeom>
              <a:noFill/>
              <a:ln>
                <a:noFill/>
              </a:ln>
            </p:spPr>
          </p:pic>
          <p:pic>
            <p:nvPicPr>
              <p:cNvPr id="181" name="Google Shape;181;p34"/>
              <p:cNvPicPr preferRelativeResize="0"/>
              <p:nvPr/>
            </p:nvPicPr>
            <p:blipFill rotWithShape="1">
              <a:blip r:embed="rId7">
                <a:alphaModFix/>
              </a:blip>
              <a:srcRect/>
              <a:stretch/>
            </p:blipFill>
            <p:spPr>
              <a:xfrm flipH="1">
                <a:off x="0" y="4104409"/>
                <a:ext cx="3717002" cy="704207"/>
              </a:xfrm>
              <a:prstGeom prst="rect">
                <a:avLst/>
              </a:prstGeom>
              <a:noFill/>
              <a:ln>
                <a:noFill/>
              </a:ln>
            </p:spPr>
          </p:pic>
          <p:pic>
            <p:nvPicPr>
              <p:cNvPr id="182" name="Google Shape;182;p34"/>
              <p:cNvPicPr preferRelativeResize="0"/>
              <p:nvPr/>
            </p:nvPicPr>
            <p:blipFill rotWithShape="1">
              <a:blip r:embed="rId8">
                <a:alphaModFix/>
              </a:blip>
              <a:srcRect/>
              <a:stretch/>
            </p:blipFill>
            <p:spPr>
              <a:xfrm flipH="1">
                <a:off x="-2" y="4310076"/>
                <a:ext cx="3717002" cy="833425"/>
              </a:xfrm>
              <a:prstGeom prst="rect">
                <a:avLst/>
              </a:prstGeom>
              <a:noFill/>
              <a:ln>
                <a:noFill/>
              </a:ln>
            </p:spPr>
          </p:pic>
          <p:pic>
            <p:nvPicPr>
              <p:cNvPr id="183" name="Google Shape;183;p34"/>
              <p:cNvPicPr preferRelativeResize="0"/>
              <p:nvPr/>
            </p:nvPicPr>
            <p:blipFill rotWithShape="1">
              <a:blip r:embed="rId9">
                <a:alphaModFix/>
              </a:blip>
              <a:srcRect b="28631"/>
              <a:stretch/>
            </p:blipFill>
            <p:spPr>
              <a:xfrm flipH="1">
                <a:off x="-1" y="4258828"/>
                <a:ext cx="3717001" cy="884674"/>
              </a:xfrm>
              <a:prstGeom prst="rect">
                <a:avLst/>
              </a:prstGeom>
              <a:noFill/>
              <a:ln>
                <a:noFill/>
              </a:ln>
            </p:spPr>
          </p:pic>
        </p:grpSp>
        <p:grpSp>
          <p:nvGrpSpPr>
            <p:cNvPr id="184" name="Google Shape;184;p34"/>
            <p:cNvGrpSpPr/>
            <p:nvPr/>
          </p:nvGrpSpPr>
          <p:grpSpPr>
            <a:xfrm flipH="1">
              <a:off x="7979870" y="0"/>
              <a:ext cx="1164131" cy="3018144"/>
              <a:chOff x="-22199" y="-1"/>
              <a:chExt cx="1533366" cy="3975427"/>
            </a:xfrm>
          </p:grpSpPr>
          <p:pic>
            <p:nvPicPr>
              <p:cNvPr id="185" name="Google Shape;185;p34"/>
              <p:cNvPicPr preferRelativeResize="0"/>
              <p:nvPr/>
            </p:nvPicPr>
            <p:blipFill rotWithShape="1">
              <a:blip r:embed="rId10">
                <a:alphaModFix/>
              </a:blip>
              <a:srcRect/>
              <a:stretch/>
            </p:blipFill>
            <p:spPr>
              <a:xfrm rot="5400000">
                <a:off x="-940474" y="1523783"/>
                <a:ext cx="3975424" cy="927858"/>
              </a:xfrm>
              <a:prstGeom prst="rect">
                <a:avLst/>
              </a:prstGeom>
              <a:noFill/>
              <a:ln>
                <a:noFill/>
              </a:ln>
            </p:spPr>
          </p:pic>
          <p:pic>
            <p:nvPicPr>
              <p:cNvPr id="186" name="Google Shape;186;p34"/>
              <p:cNvPicPr preferRelativeResize="0"/>
              <p:nvPr/>
            </p:nvPicPr>
            <p:blipFill rotWithShape="1">
              <a:blip r:embed="rId11">
                <a:alphaModFix/>
              </a:blip>
              <a:srcRect b="39364"/>
              <a:stretch/>
            </p:blipFill>
            <p:spPr>
              <a:xfrm rot="5400000">
                <a:off x="-1364324" y="1352725"/>
                <a:ext cx="3975424" cy="1269975"/>
              </a:xfrm>
              <a:prstGeom prst="rect">
                <a:avLst/>
              </a:prstGeom>
              <a:noFill/>
              <a:ln>
                <a:noFill/>
              </a:ln>
            </p:spPr>
          </p:pic>
          <p:pic>
            <p:nvPicPr>
              <p:cNvPr id="187" name="Google Shape;187;p34"/>
              <p:cNvPicPr preferRelativeResize="0"/>
              <p:nvPr/>
            </p:nvPicPr>
            <p:blipFill rotWithShape="1">
              <a:blip r:embed="rId12">
                <a:alphaModFix/>
              </a:blip>
              <a:srcRect b="24431"/>
              <a:stretch/>
            </p:blipFill>
            <p:spPr>
              <a:xfrm rot="5400000">
                <a:off x="-1369624" y="1347425"/>
                <a:ext cx="3975425" cy="1280574"/>
              </a:xfrm>
              <a:prstGeom prst="rect">
                <a:avLst/>
              </a:prstGeom>
              <a:noFill/>
              <a:ln>
                <a:noFill/>
              </a:ln>
            </p:spPr>
          </p:pic>
          <p:pic>
            <p:nvPicPr>
              <p:cNvPr id="188" name="Google Shape;188;p34"/>
              <p:cNvPicPr preferRelativeResize="0"/>
              <p:nvPr/>
            </p:nvPicPr>
            <p:blipFill rotWithShape="1">
              <a:blip r:embed="rId13">
                <a:alphaModFix/>
              </a:blip>
              <a:srcRect/>
              <a:stretch/>
            </p:blipFill>
            <p:spPr>
              <a:xfrm rot="5400000">
                <a:off x="-1662524" y="1650927"/>
                <a:ext cx="3975424" cy="673570"/>
              </a:xfrm>
              <a:prstGeom prst="rect">
                <a:avLst/>
              </a:prstGeom>
              <a:noFill/>
              <a:ln>
                <a:noFill/>
              </a:ln>
            </p:spPr>
          </p:pic>
          <p:pic>
            <p:nvPicPr>
              <p:cNvPr id="189" name="Google Shape;189;p34"/>
              <p:cNvPicPr preferRelativeResize="0"/>
              <p:nvPr/>
            </p:nvPicPr>
            <p:blipFill rotWithShape="1">
              <a:blip r:embed="rId14">
                <a:alphaModFix/>
              </a:blip>
              <a:srcRect b="41431"/>
              <a:stretch/>
            </p:blipFill>
            <p:spPr>
              <a:xfrm rot="5400000">
                <a:off x="-1772527" y="1771501"/>
                <a:ext cx="3975427" cy="432425"/>
              </a:xfrm>
              <a:prstGeom prst="rect">
                <a:avLst/>
              </a:prstGeom>
              <a:noFill/>
              <a:ln>
                <a:noFill/>
              </a:ln>
            </p:spPr>
          </p:pic>
        </p:grpSp>
      </p:grpSp>
      <p:pic>
        <p:nvPicPr>
          <p:cNvPr id="190" name="Google Shape;190;p34"/>
          <p:cNvPicPr preferRelativeResize="0"/>
          <p:nvPr/>
        </p:nvPicPr>
        <p:blipFill rotWithShape="1">
          <a:blip r:embed="rId15">
            <a:alphaModFix amt="40000"/>
          </a:blip>
          <a:srcRect/>
          <a:stretch/>
        </p:blipFill>
        <p:spPr>
          <a:xfrm rot="10800000">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7"/>
        <p:cNvGrpSpPr/>
        <p:nvPr/>
      </p:nvGrpSpPr>
      <p:grpSpPr>
        <a:xfrm>
          <a:off x="0" y="0"/>
          <a:ext cx="0" cy="0"/>
          <a:chOff x="0" y="0"/>
          <a:chExt cx="0" cy="0"/>
        </a:xfrm>
      </p:grpSpPr>
      <p:grpSp>
        <p:nvGrpSpPr>
          <p:cNvPr id="28" name="Google Shape;28;p22"/>
          <p:cNvGrpSpPr/>
          <p:nvPr/>
        </p:nvGrpSpPr>
        <p:grpSpPr>
          <a:xfrm>
            <a:off x="-2" y="4133550"/>
            <a:ext cx="3113679" cy="1104499"/>
            <a:chOff x="-2" y="4133550"/>
            <a:chExt cx="3113679" cy="1104499"/>
          </a:xfrm>
        </p:grpSpPr>
        <p:pic>
          <p:nvPicPr>
            <p:cNvPr id="29" name="Google Shape;29;p22"/>
            <p:cNvPicPr preferRelativeResize="0"/>
            <p:nvPr/>
          </p:nvPicPr>
          <p:blipFill rotWithShape="1">
            <a:blip r:embed="rId2">
              <a:alphaModFix/>
            </a:blip>
            <a:srcRect/>
            <a:stretch/>
          </p:blipFill>
          <p:spPr>
            <a:xfrm>
              <a:off x="0" y="4356252"/>
              <a:ext cx="3113677" cy="881797"/>
            </a:xfrm>
            <a:prstGeom prst="rect">
              <a:avLst/>
            </a:prstGeom>
            <a:noFill/>
            <a:ln>
              <a:noFill/>
            </a:ln>
          </p:spPr>
        </p:pic>
        <p:pic>
          <p:nvPicPr>
            <p:cNvPr id="30" name="Google Shape;30;p22"/>
            <p:cNvPicPr preferRelativeResize="0"/>
            <p:nvPr/>
          </p:nvPicPr>
          <p:blipFill rotWithShape="1">
            <a:blip r:embed="rId3">
              <a:alphaModFix/>
            </a:blip>
            <a:srcRect b="23902"/>
            <a:stretch/>
          </p:blipFill>
          <p:spPr>
            <a:xfrm flipH="1">
              <a:off x="-2" y="4133550"/>
              <a:ext cx="3113677" cy="1009950"/>
            </a:xfrm>
            <a:prstGeom prst="rect">
              <a:avLst/>
            </a:prstGeom>
            <a:noFill/>
            <a:ln>
              <a:noFill/>
            </a:ln>
          </p:spPr>
        </p:pic>
        <p:grpSp>
          <p:nvGrpSpPr>
            <p:cNvPr id="31" name="Google Shape;31;p22"/>
            <p:cNvGrpSpPr/>
            <p:nvPr/>
          </p:nvGrpSpPr>
          <p:grpSpPr>
            <a:xfrm>
              <a:off x="0" y="4277950"/>
              <a:ext cx="3113677" cy="881800"/>
              <a:chOff x="0" y="4277950"/>
              <a:chExt cx="3113677" cy="881800"/>
            </a:xfrm>
          </p:grpSpPr>
          <p:pic>
            <p:nvPicPr>
              <p:cNvPr id="32" name="Google Shape;32;p22"/>
              <p:cNvPicPr preferRelativeResize="0"/>
              <p:nvPr/>
            </p:nvPicPr>
            <p:blipFill rotWithShape="1">
              <a:blip r:embed="rId4">
                <a:alphaModFix/>
              </a:blip>
              <a:srcRect b="15080"/>
              <a:stretch/>
            </p:blipFill>
            <p:spPr>
              <a:xfrm>
                <a:off x="0" y="4277950"/>
                <a:ext cx="3113675" cy="881800"/>
              </a:xfrm>
              <a:prstGeom prst="rect">
                <a:avLst/>
              </a:prstGeom>
              <a:noFill/>
              <a:ln>
                <a:noFill/>
              </a:ln>
            </p:spPr>
          </p:pic>
          <p:pic>
            <p:nvPicPr>
              <p:cNvPr id="33" name="Google Shape;33;p22"/>
              <p:cNvPicPr preferRelativeResize="0"/>
              <p:nvPr/>
            </p:nvPicPr>
            <p:blipFill rotWithShape="1">
              <a:blip r:embed="rId5">
                <a:alphaModFix/>
              </a:blip>
              <a:srcRect b="18334"/>
              <a:stretch/>
            </p:blipFill>
            <p:spPr>
              <a:xfrm>
                <a:off x="0" y="4436476"/>
                <a:ext cx="3113677" cy="712676"/>
              </a:xfrm>
              <a:prstGeom prst="rect">
                <a:avLst/>
              </a:prstGeom>
              <a:noFill/>
              <a:ln>
                <a:noFill/>
              </a:ln>
            </p:spPr>
          </p:pic>
          <p:pic>
            <p:nvPicPr>
              <p:cNvPr id="34" name="Google Shape;34;p22"/>
              <p:cNvPicPr preferRelativeResize="0"/>
              <p:nvPr/>
            </p:nvPicPr>
            <p:blipFill rotWithShape="1">
              <a:blip r:embed="rId6">
                <a:alphaModFix/>
              </a:blip>
              <a:srcRect b="24120"/>
              <a:stretch/>
            </p:blipFill>
            <p:spPr>
              <a:xfrm>
                <a:off x="0" y="4701548"/>
                <a:ext cx="3113677" cy="447600"/>
              </a:xfrm>
              <a:prstGeom prst="rect">
                <a:avLst/>
              </a:prstGeom>
              <a:noFill/>
              <a:ln>
                <a:noFill/>
              </a:ln>
            </p:spPr>
          </p:pic>
        </p:grpSp>
      </p:grpSp>
      <p:pic>
        <p:nvPicPr>
          <p:cNvPr id="35" name="Google Shape;35;p22"/>
          <p:cNvPicPr preferRelativeResize="0"/>
          <p:nvPr/>
        </p:nvPicPr>
        <p:blipFill rotWithShape="1">
          <a:blip r:embed="rId7">
            <a:alphaModFix amt="40000"/>
          </a:blip>
          <a:srcRect/>
          <a:stretch/>
        </p:blipFill>
        <p:spPr>
          <a:xfrm rot="10800000" flipH="1">
            <a:off x="0" y="0"/>
            <a:ext cx="9144000" cy="5143500"/>
          </a:xfrm>
          <a:prstGeom prst="rect">
            <a:avLst/>
          </a:prstGeom>
          <a:noFill/>
          <a:ln>
            <a:noFill/>
          </a:ln>
        </p:spPr>
      </p:pic>
      <p:sp>
        <p:nvSpPr>
          <p:cNvPr id="36" name="Google Shape;36;p2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7" name="Google Shape;37;p22"/>
          <p:cNvSpPr txBox="1">
            <a:spLocks noGrp="1"/>
          </p:cNvSpPr>
          <p:nvPr>
            <p:ph type="subTitle" idx="1"/>
          </p:nvPr>
        </p:nvSpPr>
        <p:spPr>
          <a:xfrm>
            <a:off x="720000" y="2041063"/>
            <a:ext cx="2305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8" name="Google Shape;38;p22"/>
          <p:cNvSpPr txBox="1">
            <a:spLocks noGrp="1"/>
          </p:cNvSpPr>
          <p:nvPr>
            <p:ph type="subTitle" idx="2"/>
          </p:nvPr>
        </p:nvSpPr>
        <p:spPr>
          <a:xfrm>
            <a:off x="3419273" y="2041063"/>
            <a:ext cx="2305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9" name="Google Shape;39;p22"/>
          <p:cNvSpPr txBox="1">
            <a:spLocks noGrp="1"/>
          </p:cNvSpPr>
          <p:nvPr>
            <p:ph type="subTitle" idx="3"/>
          </p:nvPr>
        </p:nvSpPr>
        <p:spPr>
          <a:xfrm>
            <a:off x="720000" y="3627788"/>
            <a:ext cx="2305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0" name="Google Shape;40;p22"/>
          <p:cNvSpPr txBox="1">
            <a:spLocks noGrp="1"/>
          </p:cNvSpPr>
          <p:nvPr>
            <p:ph type="subTitle" idx="4"/>
          </p:nvPr>
        </p:nvSpPr>
        <p:spPr>
          <a:xfrm>
            <a:off x="3419273" y="3627788"/>
            <a:ext cx="2305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1" name="Google Shape;41;p22"/>
          <p:cNvSpPr txBox="1">
            <a:spLocks noGrp="1"/>
          </p:cNvSpPr>
          <p:nvPr>
            <p:ph type="subTitle" idx="5"/>
          </p:nvPr>
        </p:nvSpPr>
        <p:spPr>
          <a:xfrm>
            <a:off x="6118549" y="2041063"/>
            <a:ext cx="2305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2" name="Google Shape;42;p22"/>
          <p:cNvSpPr txBox="1">
            <a:spLocks noGrp="1"/>
          </p:cNvSpPr>
          <p:nvPr>
            <p:ph type="subTitle" idx="6"/>
          </p:nvPr>
        </p:nvSpPr>
        <p:spPr>
          <a:xfrm>
            <a:off x="6118549" y="3627788"/>
            <a:ext cx="2305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3" name="Google Shape;43;p22"/>
          <p:cNvSpPr txBox="1">
            <a:spLocks noGrp="1"/>
          </p:cNvSpPr>
          <p:nvPr>
            <p:ph type="title" idx="7"/>
          </p:nvPr>
        </p:nvSpPr>
        <p:spPr>
          <a:xfrm>
            <a:off x="1505400" y="1207546"/>
            <a:ext cx="734700" cy="447600"/>
          </a:xfrm>
          <a:prstGeom prst="rect">
            <a:avLst/>
          </a:prstGeom>
          <a:noFill/>
          <a:ln w="952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4" name="Google Shape;44;p22"/>
          <p:cNvSpPr txBox="1">
            <a:spLocks noGrp="1"/>
          </p:cNvSpPr>
          <p:nvPr>
            <p:ph type="title" idx="8"/>
          </p:nvPr>
        </p:nvSpPr>
        <p:spPr>
          <a:xfrm>
            <a:off x="1505400" y="2794279"/>
            <a:ext cx="734700" cy="447600"/>
          </a:xfrm>
          <a:prstGeom prst="rect">
            <a:avLst/>
          </a:prstGeom>
          <a:noFill/>
          <a:ln w="952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5" name="Google Shape;45;p22"/>
          <p:cNvSpPr txBox="1">
            <a:spLocks noGrp="1"/>
          </p:cNvSpPr>
          <p:nvPr>
            <p:ph type="title" idx="9"/>
          </p:nvPr>
        </p:nvSpPr>
        <p:spPr>
          <a:xfrm>
            <a:off x="4204672" y="1207546"/>
            <a:ext cx="734700" cy="447600"/>
          </a:xfrm>
          <a:prstGeom prst="rect">
            <a:avLst/>
          </a:prstGeom>
          <a:noFill/>
          <a:ln w="952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6" name="Google Shape;46;p22"/>
          <p:cNvSpPr txBox="1">
            <a:spLocks noGrp="1"/>
          </p:cNvSpPr>
          <p:nvPr>
            <p:ph type="title" idx="13"/>
          </p:nvPr>
        </p:nvSpPr>
        <p:spPr>
          <a:xfrm>
            <a:off x="4204672" y="2794279"/>
            <a:ext cx="734700" cy="447600"/>
          </a:xfrm>
          <a:prstGeom prst="rect">
            <a:avLst/>
          </a:prstGeom>
          <a:noFill/>
          <a:ln w="952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7" name="Google Shape;47;p22"/>
          <p:cNvSpPr txBox="1">
            <a:spLocks noGrp="1"/>
          </p:cNvSpPr>
          <p:nvPr>
            <p:ph type="title" idx="14"/>
          </p:nvPr>
        </p:nvSpPr>
        <p:spPr>
          <a:xfrm>
            <a:off x="6903948" y="1207546"/>
            <a:ext cx="734700" cy="447600"/>
          </a:xfrm>
          <a:prstGeom prst="rect">
            <a:avLst/>
          </a:prstGeom>
          <a:noFill/>
          <a:ln w="952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8" name="Google Shape;48;p22"/>
          <p:cNvSpPr txBox="1">
            <a:spLocks noGrp="1"/>
          </p:cNvSpPr>
          <p:nvPr>
            <p:ph type="title" idx="15"/>
          </p:nvPr>
        </p:nvSpPr>
        <p:spPr>
          <a:xfrm>
            <a:off x="6903948" y="2794279"/>
            <a:ext cx="734700" cy="447600"/>
          </a:xfrm>
          <a:prstGeom prst="rect">
            <a:avLst/>
          </a:prstGeom>
          <a:noFill/>
          <a:ln w="952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9" name="Google Shape;49;p22"/>
          <p:cNvSpPr txBox="1">
            <a:spLocks noGrp="1"/>
          </p:cNvSpPr>
          <p:nvPr>
            <p:ph type="subTitle" idx="16"/>
          </p:nvPr>
        </p:nvSpPr>
        <p:spPr>
          <a:xfrm>
            <a:off x="720000" y="1655138"/>
            <a:ext cx="2305500" cy="506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Ubuntu"/>
              <a:buNone/>
              <a:defRPr sz="2000" b="1">
                <a:solidFill>
                  <a:schemeClr val="dk1"/>
                </a:solidFill>
                <a:latin typeface="Ubuntu"/>
                <a:ea typeface="Ubuntu"/>
                <a:cs typeface="Ubuntu"/>
                <a:sym typeface="Ubuntu"/>
              </a:defRPr>
            </a:lvl1pPr>
            <a:lvl2pPr lvl="1" algn="l">
              <a:lnSpc>
                <a:spcPct val="100000"/>
              </a:lnSpc>
              <a:spcBef>
                <a:spcPts val="0"/>
              </a:spcBef>
              <a:spcAft>
                <a:spcPts val="0"/>
              </a:spcAft>
              <a:buSzPts val="2400"/>
              <a:buFont typeface="Ubuntu"/>
              <a:buNone/>
              <a:defRPr sz="2400">
                <a:latin typeface="Ubuntu"/>
                <a:ea typeface="Ubuntu"/>
                <a:cs typeface="Ubuntu"/>
                <a:sym typeface="Ubuntu"/>
              </a:defRPr>
            </a:lvl2pPr>
            <a:lvl3pPr lvl="2" algn="l">
              <a:lnSpc>
                <a:spcPct val="100000"/>
              </a:lnSpc>
              <a:spcBef>
                <a:spcPts val="0"/>
              </a:spcBef>
              <a:spcAft>
                <a:spcPts val="0"/>
              </a:spcAft>
              <a:buSzPts val="2400"/>
              <a:buFont typeface="Ubuntu"/>
              <a:buNone/>
              <a:defRPr sz="2400">
                <a:latin typeface="Ubuntu"/>
                <a:ea typeface="Ubuntu"/>
                <a:cs typeface="Ubuntu"/>
                <a:sym typeface="Ubuntu"/>
              </a:defRPr>
            </a:lvl3pPr>
            <a:lvl4pPr lvl="3" algn="l">
              <a:lnSpc>
                <a:spcPct val="100000"/>
              </a:lnSpc>
              <a:spcBef>
                <a:spcPts val="0"/>
              </a:spcBef>
              <a:spcAft>
                <a:spcPts val="0"/>
              </a:spcAft>
              <a:buSzPts val="2400"/>
              <a:buFont typeface="Ubuntu"/>
              <a:buNone/>
              <a:defRPr sz="2400">
                <a:latin typeface="Ubuntu"/>
                <a:ea typeface="Ubuntu"/>
                <a:cs typeface="Ubuntu"/>
                <a:sym typeface="Ubuntu"/>
              </a:defRPr>
            </a:lvl4pPr>
            <a:lvl5pPr lvl="4" algn="l">
              <a:lnSpc>
                <a:spcPct val="100000"/>
              </a:lnSpc>
              <a:spcBef>
                <a:spcPts val="0"/>
              </a:spcBef>
              <a:spcAft>
                <a:spcPts val="0"/>
              </a:spcAft>
              <a:buSzPts val="2400"/>
              <a:buFont typeface="Ubuntu"/>
              <a:buNone/>
              <a:defRPr sz="2400">
                <a:latin typeface="Ubuntu"/>
                <a:ea typeface="Ubuntu"/>
                <a:cs typeface="Ubuntu"/>
                <a:sym typeface="Ubuntu"/>
              </a:defRPr>
            </a:lvl5pPr>
            <a:lvl6pPr lvl="5" algn="l">
              <a:lnSpc>
                <a:spcPct val="100000"/>
              </a:lnSpc>
              <a:spcBef>
                <a:spcPts val="0"/>
              </a:spcBef>
              <a:spcAft>
                <a:spcPts val="0"/>
              </a:spcAft>
              <a:buSzPts val="2400"/>
              <a:buFont typeface="Ubuntu"/>
              <a:buNone/>
              <a:defRPr sz="2400">
                <a:latin typeface="Ubuntu"/>
                <a:ea typeface="Ubuntu"/>
                <a:cs typeface="Ubuntu"/>
                <a:sym typeface="Ubuntu"/>
              </a:defRPr>
            </a:lvl6pPr>
            <a:lvl7pPr lvl="6" algn="l">
              <a:lnSpc>
                <a:spcPct val="100000"/>
              </a:lnSpc>
              <a:spcBef>
                <a:spcPts val="0"/>
              </a:spcBef>
              <a:spcAft>
                <a:spcPts val="0"/>
              </a:spcAft>
              <a:buSzPts val="2400"/>
              <a:buFont typeface="Ubuntu"/>
              <a:buNone/>
              <a:defRPr sz="2400">
                <a:latin typeface="Ubuntu"/>
                <a:ea typeface="Ubuntu"/>
                <a:cs typeface="Ubuntu"/>
                <a:sym typeface="Ubuntu"/>
              </a:defRPr>
            </a:lvl7pPr>
            <a:lvl8pPr lvl="7" algn="l">
              <a:lnSpc>
                <a:spcPct val="100000"/>
              </a:lnSpc>
              <a:spcBef>
                <a:spcPts val="0"/>
              </a:spcBef>
              <a:spcAft>
                <a:spcPts val="0"/>
              </a:spcAft>
              <a:buSzPts val="2400"/>
              <a:buFont typeface="Ubuntu"/>
              <a:buNone/>
              <a:defRPr sz="2400">
                <a:latin typeface="Ubuntu"/>
                <a:ea typeface="Ubuntu"/>
                <a:cs typeface="Ubuntu"/>
                <a:sym typeface="Ubuntu"/>
              </a:defRPr>
            </a:lvl8pPr>
            <a:lvl9pPr lvl="8" algn="l">
              <a:lnSpc>
                <a:spcPct val="100000"/>
              </a:lnSpc>
              <a:spcBef>
                <a:spcPts val="0"/>
              </a:spcBef>
              <a:spcAft>
                <a:spcPts val="0"/>
              </a:spcAft>
              <a:buSzPts val="2400"/>
              <a:buFont typeface="Ubuntu"/>
              <a:buNone/>
              <a:defRPr sz="2400">
                <a:latin typeface="Ubuntu"/>
                <a:ea typeface="Ubuntu"/>
                <a:cs typeface="Ubuntu"/>
                <a:sym typeface="Ubuntu"/>
              </a:defRPr>
            </a:lvl9pPr>
          </a:lstStyle>
          <a:p>
            <a:endParaRPr/>
          </a:p>
        </p:txBody>
      </p:sp>
      <p:sp>
        <p:nvSpPr>
          <p:cNvPr id="50" name="Google Shape;50;p22"/>
          <p:cNvSpPr txBox="1">
            <a:spLocks noGrp="1"/>
          </p:cNvSpPr>
          <p:nvPr>
            <p:ph type="subTitle" idx="17"/>
          </p:nvPr>
        </p:nvSpPr>
        <p:spPr>
          <a:xfrm>
            <a:off x="3419272" y="1655138"/>
            <a:ext cx="2305500" cy="506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Ubuntu"/>
              <a:buNone/>
              <a:defRPr sz="2000" b="1">
                <a:solidFill>
                  <a:schemeClr val="dk1"/>
                </a:solidFill>
                <a:latin typeface="Ubuntu"/>
                <a:ea typeface="Ubuntu"/>
                <a:cs typeface="Ubuntu"/>
                <a:sym typeface="Ubuntu"/>
              </a:defRPr>
            </a:lvl1pPr>
            <a:lvl2pPr lvl="1" algn="l">
              <a:lnSpc>
                <a:spcPct val="100000"/>
              </a:lnSpc>
              <a:spcBef>
                <a:spcPts val="0"/>
              </a:spcBef>
              <a:spcAft>
                <a:spcPts val="0"/>
              </a:spcAft>
              <a:buSzPts val="2400"/>
              <a:buFont typeface="Ubuntu"/>
              <a:buNone/>
              <a:defRPr sz="2400">
                <a:latin typeface="Ubuntu"/>
                <a:ea typeface="Ubuntu"/>
                <a:cs typeface="Ubuntu"/>
                <a:sym typeface="Ubuntu"/>
              </a:defRPr>
            </a:lvl2pPr>
            <a:lvl3pPr lvl="2" algn="l">
              <a:lnSpc>
                <a:spcPct val="100000"/>
              </a:lnSpc>
              <a:spcBef>
                <a:spcPts val="0"/>
              </a:spcBef>
              <a:spcAft>
                <a:spcPts val="0"/>
              </a:spcAft>
              <a:buSzPts val="2400"/>
              <a:buFont typeface="Ubuntu"/>
              <a:buNone/>
              <a:defRPr sz="2400">
                <a:latin typeface="Ubuntu"/>
                <a:ea typeface="Ubuntu"/>
                <a:cs typeface="Ubuntu"/>
                <a:sym typeface="Ubuntu"/>
              </a:defRPr>
            </a:lvl3pPr>
            <a:lvl4pPr lvl="3" algn="l">
              <a:lnSpc>
                <a:spcPct val="100000"/>
              </a:lnSpc>
              <a:spcBef>
                <a:spcPts val="0"/>
              </a:spcBef>
              <a:spcAft>
                <a:spcPts val="0"/>
              </a:spcAft>
              <a:buSzPts val="2400"/>
              <a:buFont typeface="Ubuntu"/>
              <a:buNone/>
              <a:defRPr sz="2400">
                <a:latin typeface="Ubuntu"/>
                <a:ea typeface="Ubuntu"/>
                <a:cs typeface="Ubuntu"/>
                <a:sym typeface="Ubuntu"/>
              </a:defRPr>
            </a:lvl4pPr>
            <a:lvl5pPr lvl="4" algn="l">
              <a:lnSpc>
                <a:spcPct val="100000"/>
              </a:lnSpc>
              <a:spcBef>
                <a:spcPts val="0"/>
              </a:spcBef>
              <a:spcAft>
                <a:spcPts val="0"/>
              </a:spcAft>
              <a:buSzPts val="2400"/>
              <a:buFont typeface="Ubuntu"/>
              <a:buNone/>
              <a:defRPr sz="2400">
                <a:latin typeface="Ubuntu"/>
                <a:ea typeface="Ubuntu"/>
                <a:cs typeface="Ubuntu"/>
                <a:sym typeface="Ubuntu"/>
              </a:defRPr>
            </a:lvl5pPr>
            <a:lvl6pPr lvl="5" algn="l">
              <a:lnSpc>
                <a:spcPct val="100000"/>
              </a:lnSpc>
              <a:spcBef>
                <a:spcPts val="0"/>
              </a:spcBef>
              <a:spcAft>
                <a:spcPts val="0"/>
              </a:spcAft>
              <a:buSzPts val="2400"/>
              <a:buFont typeface="Ubuntu"/>
              <a:buNone/>
              <a:defRPr sz="2400">
                <a:latin typeface="Ubuntu"/>
                <a:ea typeface="Ubuntu"/>
                <a:cs typeface="Ubuntu"/>
                <a:sym typeface="Ubuntu"/>
              </a:defRPr>
            </a:lvl6pPr>
            <a:lvl7pPr lvl="6" algn="l">
              <a:lnSpc>
                <a:spcPct val="100000"/>
              </a:lnSpc>
              <a:spcBef>
                <a:spcPts val="0"/>
              </a:spcBef>
              <a:spcAft>
                <a:spcPts val="0"/>
              </a:spcAft>
              <a:buSzPts val="2400"/>
              <a:buFont typeface="Ubuntu"/>
              <a:buNone/>
              <a:defRPr sz="2400">
                <a:latin typeface="Ubuntu"/>
                <a:ea typeface="Ubuntu"/>
                <a:cs typeface="Ubuntu"/>
                <a:sym typeface="Ubuntu"/>
              </a:defRPr>
            </a:lvl7pPr>
            <a:lvl8pPr lvl="7" algn="l">
              <a:lnSpc>
                <a:spcPct val="100000"/>
              </a:lnSpc>
              <a:spcBef>
                <a:spcPts val="0"/>
              </a:spcBef>
              <a:spcAft>
                <a:spcPts val="0"/>
              </a:spcAft>
              <a:buSzPts val="2400"/>
              <a:buFont typeface="Ubuntu"/>
              <a:buNone/>
              <a:defRPr sz="2400">
                <a:latin typeface="Ubuntu"/>
                <a:ea typeface="Ubuntu"/>
                <a:cs typeface="Ubuntu"/>
                <a:sym typeface="Ubuntu"/>
              </a:defRPr>
            </a:lvl8pPr>
            <a:lvl9pPr lvl="8" algn="l">
              <a:lnSpc>
                <a:spcPct val="100000"/>
              </a:lnSpc>
              <a:spcBef>
                <a:spcPts val="0"/>
              </a:spcBef>
              <a:spcAft>
                <a:spcPts val="0"/>
              </a:spcAft>
              <a:buSzPts val="2400"/>
              <a:buFont typeface="Ubuntu"/>
              <a:buNone/>
              <a:defRPr sz="2400">
                <a:latin typeface="Ubuntu"/>
                <a:ea typeface="Ubuntu"/>
                <a:cs typeface="Ubuntu"/>
                <a:sym typeface="Ubuntu"/>
              </a:defRPr>
            </a:lvl9pPr>
          </a:lstStyle>
          <a:p>
            <a:endParaRPr/>
          </a:p>
        </p:txBody>
      </p:sp>
      <p:sp>
        <p:nvSpPr>
          <p:cNvPr id="51" name="Google Shape;51;p22"/>
          <p:cNvSpPr txBox="1">
            <a:spLocks noGrp="1"/>
          </p:cNvSpPr>
          <p:nvPr>
            <p:ph type="subTitle" idx="18"/>
          </p:nvPr>
        </p:nvSpPr>
        <p:spPr>
          <a:xfrm>
            <a:off x="6118548" y="1655138"/>
            <a:ext cx="2305500" cy="506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Ubuntu"/>
              <a:buNone/>
              <a:defRPr sz="2000" b="1">
                <a:solidFill>
                  <a:schemeClr val="dk1"/>
                </a:solidFill>
                <a:latin typeface="Ubuntu"/>
                <a:ea typeface="Ubuntu"/>
                <a:cs typeface="Ubuntu"/>
                <a:sym typeface="Ubuntu"/>
              </a:defRPr>
            </a:lvl1pPr>
            <a:lvl2pPr lvl="1" algn="l">
              <a:lnSpc>
                <a:spcPct val="100000"/>
              </a:lnSpc>
              <a:spcBef>
                <a:spcPts val="0"/>
              </a:spcBef>
              <a:spcAft>
                <a:spcPts val="0"/>
              </a:spcAft>
              <a:buSzPts val="2400"/>
              <a:buFont typeface="Ubuntu"/>
              <a:buNone/>
              <a:defRPr sz="2400">
                <a:latin typeface="Ubuntu"/>
                <a:ea typeface="Ubuntu"/>
                <a:cs typeface="Ubuntu"/>
                <a:sym typeface="Ubuntu"/>
              </a:defRPr>
            </a:lvl2pPr>
            <a:lvl3pPr lvl="2" algn="l">
              <a:lnSpc>
                <a:spcPct val="100000"/>
              </a:lnSpc>
              <a:spcBef>
                <a:spcPts val="0"/>
              </a:spcBef>
              <a:spcAft>
                <a:spcPts val="0"/>
              </a:spcAft>
              <a:buSzPts val="2400"/>
              <a:buFont typeface="Ubuntu"/>
              <a:buNone/>
              <a:defRPr sz="2400">
                <a:latin typeface="Ubuntu"/>
                <a:ea typeface="Ubuntu"/>
                <a:cs typeface="Ubuntu"/>
                <a:sym typeface="Ubuntu"/>
              </a:defRPr>
            </a:lvl3pPr>
            <a:lvl4pPr lvl="3" algn="l">
              <a:lnSpc>
                <a:spcPct val="100000"/>
              </a:lnSpc>
              <a:spcBef>
                <a:spcPts val="0"/>
              </a:spcBef>
              <a:spcAft>
                <a:spcPts val="0"/>
              </a:spcAft>
              <a:buSzPts val="2400"/>
              <a:buFont typeface="Ubuntu"/>
              <a:buNone/>
              <a:defRPr sz="2400">
                <a:latin typeface="Ubuntu"/>
                <a:ea typeface="Ubuntu"/>
                <a:cs typeface="Ubuntu"/>
                <a:sym typeface="Ubuntu"/>
              </a:defRPr>
            </a:lvl4pPr>
            <a:lvl5pPr lvl="4" algn="l">
              <a:lnSpc>
                <a:spcPct val="100000"/>
              </a:lnSpc>
              <a:spcBef>
                <a:spcPts val="0"/>
              </a:spcBef>
              <a:spcAft>
                <a:spcPts val="0"/>
              </a:spcAft>
              <a:buSzPts val="2400"/>
              <a:buFont typeface="Ubuntu"/>
              <a:buNone/>
              <a:defRPr sz="2400">
                <a:latin typeface="Ubuntu"/>
                <a:ea typeface="Ubuntu"/>
                <a:cs typeface="Ubuntu"/>
                <a:sym typeface="Ubuntu"/>
              </a:defRPr>
            </a:lvl5pPr>
            <a:lvl6pPr lvl="5" algn="l">
              <a:lnSpc>
                <a:spcPct val="100000"/>
              </a:lnSpc>
              <a:spcBef>
                <a:spcPts val="0"/>
              </a:spcBef>
              <a:spcAft>
                <a:spcPts val="0"/>
              </a:spcAft>
              <a:buSzPts val="2400"/>
              <a:buFont typeface="Ubuntu"/>
              <a:buNone/>
              <a:defRPr sz="2400">
                <a:latin typeface="Ubuntu"/>
                <a:ea typeface="Ubuntu"/>
                <a:cs typeface="Ubuntu"/>
                <a:sym typeface="Ubuntu"/>
              </a:defRPr>
            </a:lvl6pPr>
            <a:lvl7pPr lvl="6" algn="l">
              <a:lnSpc>
                <a:spcPct val="100000"/>
              </a:lnSpc>
              <a:spcBef>
                <a:spcPts val="0"/>
              </a:spcBef>
              <a:spcAft>
                <a:spcPts val="0"/>
              </a:spcAft>
              <a:buSzPts val="2400"/>
              <a:buFont typeface="Ubuntu"/>
              <a:buNone/>
              <a:defRPr sz="2400">
                <a:latin typeface="Ubuntu"/>
                <a:ea typeface="Ubuntu"/>
                <a:cs typeface="Ubuntu"/>
                <a:sym typeface="Ubuntu"/>
              </a:defRPr>
            </a:lvl7pPr>
            <a:lvl8pPr lvl="7" algn="l">
              <a:lnSpc>
                <a:spcPct val="100000"/>
              </a:lnSpc>
              <a:spcBef>
                <a:spcPts val="0"/>
              </a:spcBef>
              <a:spcAft>
                <a:spcPts val="0"/>
              </a:spcAft>
              <a:buSzPts val="2400"/>
              <a:buFont typeface="Ubuntu"/>
              <a:buNone/>
              <a:defRPr sz="2400">
                <a:latin typeface="Ubuntu"/>
                <a:ea typeface="Ubuntu"/>
                <a:cs typeface="Ubuntu"/>
                <a:sym typeface="Ubuntu"/>
              </a:defRPr>
            </a:lvl8pPr>
            <a:lvl9pPr lvl="8" algn="l">
              <a:lnSpc>
                <a:spcPct val="100000"/>
              </a:lnSpc>
              <a:spcBef>
                <a:spcPts val="0"/>
              </a:spcBef>
              <a:spcAft>
                <a:spcPts val="0"/>
              </a:spcAft>
              <a:buSzPts val="2400"/>
              <a:buFont typeface="Ubuntu"/>
              <a:buNone/>
              <a:defRPr sz="2400">
                <a:latin typeface="Ubuntu"/>
                <a:ea typeface="Ubuntu"/>
                <a:cs typeface="Ubuntu"/>
                <a:sym typeface="Ubuntu"/>
              </a:defRPr>
            </a:lvl9pPr>
          </a:lstStyle>
          <a:p>
            <a:endParaRPr/>
          </a:p>
        </p:txBody>
      </p:sp>
      <p:sp>
        <p:nvSpPr>
          <p:cNvPr id="52" name="Google Shape;52;p22"/>
          <p:cNvSpPr txBox="1">
            <a:spLocks noGrp="1"/>
          </p:cNvSpPr>
          <p:nvPr>
            <p:ph type="subTitle" idx="19"/>
          </p:nvPr>
        </p:nvSpPr>
        <p:spPr>
          <a:xfrm>
            <a:off x="720000" y="3263438"/>
            <a:ext cx="2305500" cy="484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Ubuntu"/>
              <a:buNone/>
              <a:defRPr sz="2000" b="1">
                <a:solidFill>
                  <a:schemeClr val="dk1"/>
                </a:solidFill>
                <a:latin typeface="Ubuntu"/>
                <a:ea typeface="Ubuntu"/>
                <a:cs typeface="Ubuntu"/>
                <a:sym typeface="Ubuntu"/>
              </a:defRPr>
            </a:lvl1pPr>
            <a:lvl2pPr lvl="1" algn="l">
              <a:lnSpc>
                <a:spcPct val="100000"/>
              </a:lnSpc>
              <a:spcBef>
                <a:spcPts val="0"/>
              </a:spcBef>
              <a:spcAft>
                <a:spcPts val="0"/>
              </a:spcAft>
              <a:buSzPts val="2400"/>
              <a:buFont typeface="Ubuntu"/>
              <a:buNone/>
              <a:defRPr sz="2400">
                <a:latin typeface="Ubuntu"/>
                <a:ea typeface="Ubuntu"/>
                <a:cs typeface="Ubuntu"/>
                <a:sym typeface="Ubuntu"/>
              </a:defRPr>
            </a:lvl2pPr>
            <a:lvl3pPr lvl="2" algn="l">
              <a:lnSpc>
                <a:spcPct val="100000"/>
              </a:lnSpc>
              <a:spcBef>
                <a:spcPts val="0"/>
              </a:spcBef>
              <a:spcAft>
                <a:spcPts val="0"/>
              </a:spcAft>
              <a:buSzPts val="2400"/>
              <a:buFont typeface="Ubuntu"/>
              <a:buNone/>
              <a:defRPr sz="2400">
                <a:latin typeface="Ubuntu"/>
                <a:ea typeface="Ubuntu"/>
                <a:cs typeface="Ubuntu"/>
                <a:sym typeface="Ubuntu"/>
              </a:defRPr>
            </a:lvl3pPr>
            <a:lvl4pPr lvl="3" algn="l">
              <a:lnSpc>
                <a:spcPct val="100000"/>
              </a:lnSpc>
              <a:spcBef>
                <a:spcPts val="0"/>
              </a:spcBef>
              <a:spcAft>
                <a:spcPts val="0"/>
              </a:spcAft>
              <a:buSzPts val="2400"/>
              <a:buFont typeface="Ubuntu"/>
              <a:buNone/>
              <a:defRPr sz="2400">
                <a:latin typeface="Ubuntu"/>
                <a:ea typeface="Ubuntu"/>
                <a:cs typeface="Ubuntu"/>
                <a:sym typeface="Ubuntu"/>
              </a:defRPr>
            </a:lvl4pPr>
            <a:lvl5pPr lvl="4" algn="l">
              <a:lnSpc>
                <a:spcPct val="100000"/>
              </a:lnSpc>
              <a:spcBef>
                <a:spcPts val="0"/>
              </a:spcBef>
              <a:spcAft>
                <a:spcPts val="0"/>
              </a:spcAft>
              <a:buSzPts val="2400"/>
              <a:buFont typeface="Ubuntu"/>
              <a:buNone/>
              <a:defRPr sz="2400">
                <a:latin typeface="Ubuntu"/>
                <a:ea typeface="Ubuntu"/>
                <a:cs typeface="Ubuntu"/>
                <a:sym typeface="Ubuntu"/>
              </a:defRPr>
            </a:lvl5pPr>
            <a:lvl6pPr lvl="5" algn="l">
              <a:lnSpc>
                <a:spcPct val="100000"/>
              </a:lnSpc>
              <a:spcBef>
                <a:spcPts val="0"/>
              </a:spcBef>
              <a:spcAft>
                <a:spcPts val="0"/>
              </a:spcAft>
              <a:buSzPts val="2400"/>
              <a:buFont typeface="Ubuntu"/>
              <a:buNone/>
              <a:defRPr sz="2400">
                <a:latin typeface="Ubuntu"/>
                <a:ea typeface="Ubuntu"/>
                <a:cs typeface="Ubuntu"/>
                <a:sym typeface="Ubuntu"/>
              </a:defRPr>
            </a:lvl6pPr>
            <a:lvl7pPr lvl="6" algn="l">
              <a:lnSpc>
                <a:spcPct val="100000"/>
              </a:lnSpc>
              <a:spcBef>
                <a:spcPts val="0"/>
              </a:spcBef>
              <a:spcAft>
                <a:spcPts val="0"/>
              </a:spcAft>
              <a:buSzPts val="2400"/>
              <a:buFont typeface="Ubuntu"/>
              <a:buNone/>
              <a:defRPr sz="2400">
                <a:latin typeface="Ubuntu"/>
                <a:ea typeface="Ubuntu"/>
                <a:cs typeface="Ubuntu"/>
                <a:sym typeface="Ubuntu"/>
              </a:defRPr>
            </a:lvl7pPr>
            <a:lvl8pPr lvl="7" algn="l">
              <a:lnSpc>
                <a:spcPct val="100000"/>
              </a:lnSpc>
              <a:spcBef>
                <a:spcPts val="0"/>
              </a:spcBef>
              <a:spcAft>
                <a:spcPts val="0"/>
              </a:spcAft>
              <a:buSzPts val="2400"/>
              <a:buFont typeface="Ubuntu"/>
              <a:buNone/>
              <a:defRPr sz="2400">
                <a:latin typeface="Ubuntu"/>
                <a:ea typeface="Ubuntu"/>
                <a:cs typeface="Ubuntu"/>
                <a:sym typeface="Ubuntu"/>
              </a:defRPr>
            </a:lvl8pPr>
            <a:lvl9pPr lvl="8" algn="l">
              <a:lnSpc>
                <a:spcPct val="100000"/>
              </a:lnSpc>
              <a:spcBef>
                <a:spcPts val="0"/>
              </a:spcBef>
              <a:spcAft>
                <a:spcPts val="0"/>
              </a:spcAft>
              <a:buSzPts val="2400"/>
              <a:buFont typeface="Ubuntu"/>
              <a:buNone/>
              <a:defRPr sz="2400">
                <a:latin typeface="Ubuntu"/>
                <a:ea typeface="Ubuntu"/>
                <a:cs typeface="Ubuntu"/>
                <a:sym typeface="Ubuntu"/>
              </a:defRPr>
            </a:lvl9pPr>
          </a:lstStyle>
          <a:p>
            <a:endParaRPr/>
          </a:p>
        </p:txBody>
      </p:sp>
      <p:sp>
        <p:nvSpPr>
          <p:cNvPr id="53" name="Google Shape;53;p22"/>
          <p:cNvSpPr txBox="1">
            <a:spLocks noGrp="1"/>
          </p:cNvSpPr>
          <p:nvPr>
            <p:ph type="subTitle" idx="20"/>
          </p:nvPr>
        </p:nvSpPr>
        <p:spPr>
          <a:xfrm>
            <a:off x="3419272" y="3263438"/>
            <a:ext cx="2305500" cy="484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Ubuntu"/>
              <a:buNone/>
              <a:defRPr sz="2000" b="1">
                <a:solidFill>
                  <a:schemeClr val="dk1"/>
                </a:solidFill>
                <a:latin typeface="Ubuntu"/>
                <a:ea typeface="Ubuntu"/>
                <a:cs typeface="Ubuntu"/>
                <a:sym typeface="Ubuntu"/>
              </a:defRPr>
            </a:lvl1pPr>
            <a:lvl2pPr lvl="1" algn="l">
              <a:lnSpc>
                <a:spcPct val="100000"/>
              </a:lnSpc>
              <a:spcBef>
                <a:spcPts val="0"/>
              </a:spcBef>
              <a:spcAft>
                <a:spcPts val="0"/>
              </a:spcAft>
              <a:buSzPts val="2400"/>
              <a:buFont typeface="Ubuntu"/>
              <a:buNone/>
              <a:defRPr sz="2400">
                <a:latin typeface="Ubuntu"/>
                <a:ea typeface="Ubuntu"/>
                <a:cs typeface="Ubuntu"/>
                <a:sym typeface="Ubuntu"/>
              </a:defRPr>
            </a:lvl2pPr>
            <a:lvl3pPr lvl="2" algn="l">
              <a:lnSpc>
                <a:spcPct val="100000"/>
              </a:lnSpc>
              <a:spcBef>
                <a:spcPts val="0"/>
              </a:spcBef>
              <a:spcAft>
                <a:spcPts val="0"/>
              </a:spcAft>
              <a:buSzPts val="2400"/>
              <a:buFont typeface="Ubuntu"/>
              <a:buNone/>
              <a:defRPr sz="2400">
                <a:latin typeface="Ubuntu"/>
                <a:ea typeface="Ubuntu"/>
                <a:cs typeface="Ubuntu"/>
                <a:sym typeface="Ubuntu"/>
              </a:defRPr>
            </a:lvl3pPr>
            <a:lvl4pPr lvl="3" algn="l">
              <a:lnSpc>
                <a:spcPct val="100000"/>
              </a:lnSpc>
              <a:spcBef>
                <a:spcPts val="0"/>
              </a:spcBef>
              <a:spcAft>
                <a:spcPts val="0"/>
              </a:spcAft>
              <a:buSzPts val="2400"/>
              <a:buFont typeface="Ubuntu"/>
              <a:buNone/>
              <a:defRPr sz="2400">
                <a:latin typeface="Ubuntu"/>
                <a:ea typeface="Ubuntu"/>
                <a:cs typeface="Ubuntu"/>
                <a:sym typeface="Ubuntu"/>
              </a:defRPr>
            </a:lvl4pPr>
            <a:lvl5pPr lvl="4" algn="l">
              <a:lnSpc>
                <a:spcPct val="100000"/>
              </a:lnSpc>
              <a:spcBef>
                <a:spcPts val="0"/>
              </a:spcBef>
              <a:spcAft>
                <a:spcPts val="0"/>
              </a:spcAft>
              <a:buSzPts val="2400"/>
              <a:buFont typeface="Ubuntu"/>
              <a:buNone/>
              <a:defRPr sz="2400">
                <a:latin typeface="Ubuntu"/>
                <a:ea typeface="Ubuntu"/>
                <a:cs typeface="Ubuntu"/>
                <a:sym typeface="Ubuntu"/>
              </a:defRPr>
            </a:lvl5pPr>
            <a:lvl6pPr lvl="5" algn="l">
              <a:lnSpc>
                <a:spcPct val="100000"/>
              </a:lnSpc>
              <a:spcBef>
                <a:spcPts val="0"/>
              </a:spcBef>
              <a:spcAft>
                <a:spcPts val="0"/>
              </a:spcAft>
              <a:buSzPts val="2400"/>
              <a:buFont typeface="Ubuntu"/>
              <a:buNone/>
              <a:defRPr sz="2400">
                <a:latin typeface="Ubuntu"/>
                <a:ea typeface="Ubuntu"/>
                <a:cs typeface="Ubuntu"/>
                <a:sym typeface="Ubuntu"/>
              </a:defRPr>
            </a:lvl6pPr>
            <a:lvl7pPr lvl="6" algn="l">
              <a:lnSpc>
                <a:spcPct val="100000"/>
              </a:lnSpc>
              <a:spcBef>
                <a:spcPts val="0"/>
              </a:spcBef>
              <a:spcAft>
                <a:spcPts val="0"/>
              </a:spcAft>
              <a:buSzPts val="2400"/>
              <a:buFont typeface="Ubuntu"/>
              <a:buNone/>
              <a:defRPr sz="2400">
                <a:latin typeface="Ubuntu"/>
                <a:ea typeface="Ubuntu"/>
                <a:cs typeface="Ubuntu"/>
                <a:sym typeface="Ubuntu"/>
              </a:defRPr>
            </a:lvl7pPr>
            <a:lvl8pPr lvl="7" algn="l">
              <a:lnSpc>
                <a:spcPct val="100000"/>
              </a:lnSpc>
              <a:spcBef>
                <a:spcPts val="0"/>
              </a:spcBef>
              <a:spcAft>
                <a:spcPts val="0"/>
              </a:spcAft>
              <a:buSzPts val="2400"/>
              <a:buFont typeface="Ubuntu"/>
              <a:buNone/>
              <a:defRPr sz="2400">
                <a:latin typeface="Ubuntu"/>
                <a:ea typeface="Ubuntu"/>
                <a:cs typeface="Ubuntu"/>
                <a:sym typeface="Ubuntu"/>
              </a:defRPr>
            </a:lvl8pPr>
            <a:lvl9pPr lvl="8" algn="l">
              <a:lnSpc>
                <a:spcPct val="100000"/>
              </a:lnSpc>
              <a:spcBef>
                <a:spcPts val="0"/>
              </a:spcBef>
              <a:spcAft>
                <a:spcPts val="0"/>
              </a:spcAft>
              <a:buSzPts val="2400"/>
              <a:buFont typeface="Ubuntu"/>
              <a:buNone/>
              <a:defRPr sz="2400">
                <a:latin typeface="Ubuntu"/>
                <a:ea typeface="Ubuntu"/>
                <a:cs typeface="Ubuntu"/>
                <a:sym typeface="Ubuntu"/>
              </a:defRPr>
            </a:lvl9pPr>
          </a:lstStyle>
          <a:p>
            <a:endParaRPr/>
          </a:p>
        </p:txBody>
      </p:sp>
      <p:sp>
        <p:nvSpPr>
          <p:cNvPr id="54" name="Google Shape;54;p22"/>
          <p:cNvSpPr txBox="1">
            <a:spLocks noGrp="1"/>
          </p:cNvSpPr>
          <p:nvPr>
            <p:ph type="subTitle" idx="21"/>
          </p:nvPr>
        </p:nvSpPr>
        <p:spPr>
          <a:xfrm>
            <a:off x="6118548" y="3263438"/>
            <a:ext cx="2305500" cy="484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Ubuntu"/>
              <a:buNone/>
              <a:defRPr sz="2000" b="1">
                <a:solidFill>
                  <a:schemeClr val="dk1"/>
                </a:solidFill>
                <a:latin typeface="Ubuntu"/>
                <a:ea typeface="Ubuntu"/>
                <a:cs typeface="Ubuntu"/>
                <a:sym typeface="Ubuntu"/>
              </a:defRPr>
            </a:lvl1pPr>
            <a:lvl2pPr lvl="1" algn="l">
              <a:lnSpc>
                <a:spcPct val="100000"/>
              </a:lnSpc>
              <a:spcBef>
                <a:spcPts val="0"/>
              </a:spcBef>
              <a:spcAft>
                <a:spcPts val="0"/>
              </a:spcAft>
              <a:buSzPts val="2400"/>
              <a:buFont typeface="Ubuntu"/>
              <a:buNone/>
              <a:defRPr sz="2400">
                <a:latin typeface="Ubuntu"/>
                <a:ea typeface="Ubuntu"/>
                <a:cs typeface="Ubuntu"/>
                <a:sym typeface="Ubuntu"/>
              </a:defRPr>
            </a:lvl2pPr>
            <a:lvl3pPr lvl="2" algn="l">
              <a:lnSpc>
                <a:spcPct val="100000"/>
              </a:lnSpc>
              <a:spcBef>
                <a:spcPts val="0"/>
              </a:spcBef>
              <a:spcAft>
                <a:spcPts val="0"/>
              </a:spcAft>
              <a:buSzPts val="2400"/>
              <a:buFont typeface="Ubuntu"/>
              <a:buNone/>
              <a:defRPr sz="2400">
                <a:latin typeface="Ubuntu"/>
                <a:ea typeface="Ubuntu"/>
                <a:cs typeface="Ubuntu"/>
                <a:sym typeface="Ubuntu"/>
              </a:defRPr>
            </a:lvl3pPr>
            <a:lvl4pPr lvl="3" algn="l">
              <a:lnSpc>
                <a:spcPct val="100000"/>
              </a:lnSpc>
              <a:spcBef>
                <a:spcPts val="0"/>
              </a:spcBef>
              <a:spcAft>
                <a:spcPts val="0"/>
              </a:spcAft>
              <a:buSzPts val="2400"/>
              <a:buFont typeface="Ubuntu"/>
              <a:buNone/>
              <a:defRPr sz="2400">
                <a:latin typeface="Ubuntu"/>
                <a:ea typeface="Ubuntu"/>
                <a:cs typeface="Ubuntu"/>
                <a:sym typeface="Ubuntu"/>
              </a:defRPr>
            </a:lvl4pPr>
            <a:lvl5pPr lvl="4" algn="l">
              <a:lnSpc>
                <a:spcPct val="100000"/>
              </a:lnSpc>
              <a:spcBef>
                <a:spcPts val="0"/>
              </a:spcBef>
              <a:spcAft>
                <a:spcPts val="0"/>
              </a:spcAft>
              <a:buSzPts val="2400"/>
              <a:buFont typeface="Ubuntu"/>
              <a:buNone/>
              <a:defRPr sz="2400">
                <a:latin typeface="Ubuntu"/>
                <a:ea typeface="Ubuntu"/>
                <a:cs typeface="Ubuntu"/>
                <a:sym typeface="Ubuntu"/>
              </a:defRPr>
            </a:lvl5pPr>
            <a:lvl6pPr lvl="5" algn="l">
              <a:lnSpc>
                <a:spcPct val="100000"/>
              </a:lnSpc>
              <a:spcBef>
                <a:spcPts val="0"/>
              </a:spcBef>
              <a:spcAft>
                <a:spcPts val="0"/>
              </a:spcAft>
              <a:buSzPts val="2400"/>
              <a:buFont typeface="Ubuntu"/>
              <a:buNone/>
              <a:defRPr sz="2400">
                <a:latin typeface="Ubuntu"/>
                <a:ea typeface="Ubuntu"/>
                <a:cs typeface="Ubuntu"/>
                <a:sym typeface="Ubuntu"/>
              </a:defRPr>
            </a:lvl6pPr>
            <a:lvl7pPr lvl="6" algn="l">
              <a:lnSpc>
                <a:spcPct val="100000"/>
              </a:lnSpc>
              <a:spcBef>
                <a:spcPts val="0"/>
              </a:spcBef>
              <a:spcAft>
                <a:spcPts val="0"/>
              </a:spcAft>
              <a:buSzPts val="2400"/>
              <a:buFont typeface="Ubuntu"/>
              <a:buNone/>
              <a:defRPr sz="2400">
                <a:latin typeface="Ubuntu"/>
                <a:ea typeface="Ubuntu"/>
                <a:cs typeface="Ubuntu"/>
                <a:sym typeface="Ubuntu"/>
              </a:defRPr>
            </a:lvl7pPr>
            <a:lvl8pPr lvl="7" algn="l">
              <a:lnSpc>
                <a:spcPct val="100000"/>
              </a:lnSpc>
              <a:spcBef>
                <a:spcPts val="0"/>
              </a:spcBef>
              <a:spcAft>
                <a:spcPts val="0"/>
              </a:spcAft>
              <a:buSzPts val="2400"/>
              <a:buFont typeface="Ubuntu"/>
              <a:buNone/>
              <a:defRPr sz="2400">
                <a:latin typeface="Ubuntu"/>
                <a:ea typeface="Ubuntu"/>
                <a:cs typeface="Ubuntu"/>
                <a:sym typeface="Ubuntu"/>
              </a:defRPr>
            </a:lvl8pPr>
            <a:lvl9pPr lvl="8" algn="l">
              <a:lnSpc>
                <a:spcPct val="100000"/>
              </a:lnSpc>
              <a:spcBef>
                <a:spcPts val="0"/>
              </a:spcBef>
              <a:spcAft>
                <a:spcPts val="0"/>
              </a:spcAft>
              <a:buSzPts val="2400"/>
              <a:buFont typeface="Ubuntu"/>
              <a:buNone/>
              <a:defRPr sz="2400">
                <a:latin typeface="Ubuntu"/>
                <a:ea typeface="Ubuntu"/>
                <a:cs typeface="Ubuntu"/>
                <a:sym typeface="Ubuntu"/>
              </a:defRPr>
            </a:lvl9pPr>
          </a:lstStyle>
          <a:p>
            <a:endParaRPr/>
          </a:p>
        </p:txBody>
      </p:sp>
      <p:sp>
        <p:nvSpPr>
          <p:cNvPr id="55" name="Google Shape;55;p22"/>
          <p:cNvSpPr/>
          <p:nvPr/>
        </p:nvSpPr>
        <p:spPr>
          <a:xfrm>
            <a:off x="8747625" y="5350"/>
            <a:ext cx="233400" cy="15384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6"/>
        <p:cNvGrpSpPr/>
        <p:nvPr/>
      </p:nvGrpSpPr>
      <p:grpSpPr>
        <a:xfrm>
          <a:off x="0" y="0"/>
          <a:ext cx="0" cy="0"/>
          <a:chOff x="0" y="0"/>
          <a:chExt cx="0" cy="0"/>
        </a:xfrm>
      </p:grpSpPr>
      <p:grpSp>
        <p:nvGrpSpPr>
          <p:cNvPr id="57" name="Google Shape;57;p23"/>
          <p:cNvGrpSpPr/>
          <p:nvPr/>
        </p:nvGrpSpPr>
        <p:grpSpPr>
          <a:xfrm>
            <a:off x="7806741" y="-1"/>
            <a:ext cx="1343539" cy="4266286"/>
            <a:chOff x="7571541" y="-1"/>
            <a:chExt cx="1343539" cy="4266286"/>
          </a:xfrm>
        </p:grpSpPr>
        <p:pic>
          <p:nvPicPr>
            <p:cNvPr id="58" name="Google Shape;58;p23"/>
            <p:cNvPicPr preferRelativeResize="0"/>
            <p:nvPr/>
          </p:nvPicPr>
          <p:blipFill rotWithShape="1">
            <a:blip r:embed="rId2">
              <a:alphaModFix/>
            </a:blip>
            <a:srcRect/>
            <a:stretch/>
          </p:blipFill>
          <p:spPr>
            <a:xfrm rot="-5400000">
              <a:off x="5986507" y="1585045"/>
              <a:ext cx="4266273" cy="1096206"/>
            </a:xfrm>
            <a:prstGeom prst="rect">
              <a:avLst/>
            </a:prstGeom>
            <a:noFill/>
            <a:ln>
              <a:noFill/>
            </a:ln>
          </p:spPr>
        </p:pic>
        <p:pic>
          <p:nvPicPr>
            <p:cNvPr id="59" name="Google Shape;59;p23"/>
            <p:cNvPicPr preferRelativeResize="0"/>
            <p:nvPr/>
          </p:nvPicPr>
          <p:blipFill rotWithShape="1">
            <a:blip r:embed="rId3">
              <a:alphaModFix/>
            </a:blip>
            <a:srcRect/>
            <a:stretch/>
          </p:blipFill>
          <p:spPr>
            <a:xfrm rot="-5400000">
              <a:off x="6190343" y="1789705"/>
              <a:ext cx="4266276" cy="686884"/>
            </a:xfrm>
            <a:prstGeom prst="rect">
              <a:avLst/>
            </a:prstGeom>
            <a:noFill/>
            <a:ln>
              <a:noFill/>
            </a:ln>
          </p:spPr>
        </p:pic>
        <p:pic>
          <p:nvPicPr>
            <p:cNvPr id="60" name="Google Shape;60;p23"/>
            <p:cNvPicPr preferRelativeResize="0"/>
            <p:nvPr/>
          </p:nvPicPr>
          <p:blipFill rotWithShape="1">
            <a:blip r:embed="rId4">
              <a:alphaModFix/>
            </a:blip>
            <a:srcRect/>
            <a:stretch/>
          </p:blipFill>
          <p:spPr>
            <a:xfrm rot="-5400000">
              <a:off x="6351968" y="1880745"/>
              <a:ext cx="4266276" cy="504803"/>
            </a:xfrm>
            <a:prstGeom prst="rect">
              <a:avLst/>
            </a:prstGeom>
            <a:noFill/>
            <a:ln>
              <a:noFill/>
            </a:ln>
          </p:spPr>
        </p:pic>
        <p:pic>
          <p:nvPicPr>
            <p:cNvPr id="61" name="Google Shape;61;p23"/>
            <p:cNvPicPr preferRelativeResize="0"/>
            <p:nvPr/>
          </p:nvPicPr>
          <p:blipFill rotWithShape="1">
            <a:blip r:embed="rId5">
              <a:alphaModFix/>
            </a:blip>
            <a:srcRect b="38815"/>
            <a:stretch/>
          </p:blipFill>
          <p:spPr>
            <a:xfrm rot="-5400000">
              <a:off x="6598316" y="1949512"/>
              <a:ext cx="4266276" cy="367250"/>
            </a:xfrm>
            <a:prstGeom prst="rect">
              <a:avLst/>
            </a:prstGeom>
            <a:noFill/>
            <a:ln>
              <a:noFill/>
            </a:ln>
          </p:spPr>
        </p:pic>
      </p:grpSp>
      <p:pic>
        <p:nvPicPr>
          <p:cNvPr id="62" name="Google Shape;62;p23"/>
          <p:cNvPicPr preferRelativeResize="0"/>
          <p:nvPr/>
        </p:nvPicPr>
        <p:blipFill rotWithShape="1">
          <a:blip r:embed="rId6">
            <a:alphaModFix amt="40000"/>
          </a:blip>
          <a:srcRect/>
          <a:stretch/>
        </p:blipFill>
        <p:spPr>
          <a:xfrm rot="10800000">
            <a:off x="0" y="0"/>
            <a:ext cx="9144000" cy="5143500"/>
          </a:xfrm>
          <a:prstGeom prst="rect">
            <a:avLst/>
          </a:prstGeom>
          <a:noFill/>
          <a:ln>
            <a:noFill/>
          </a:ln>
        </p:spPr>
      </p:pic>
      <p:sp>
        <p:nvSpPr>
          <p:cNvPr id="63" name="Google Shape;63;p23"/>
          <p:cNvSpPr txBox="1">
            <a:spLocks noGrp="1"/>
          </p:cNvSpPr>
          <p:nvPr>
            <p:ph type="title"/>
          </p:nvPr>
        </p:nvSpPr>
        <p:spPr>
          <a:xfrm>
            <a:off x="2475450" y="2691700"/>
            <a:ext cx="4193100" cy="841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64" name="Google Shape;64;p23"/>
          <p:cNvSpPr txBox="1">
            <a:spLocks noGrp="1"/>
          </p:cNvSpPr>
          <p:nvPr>
            <p:ph type="title" idx="2"/>
          </p:nvPr>
        </p:nvSpPr>
        <p:spPr>
          <a:xfrm>
            <a:off x="3723225" y="1324088"/>
            <a:ext cx="1697400" cy="841800"/>
          </a:xfrm>
          <a:prstGeom prst="rect">
            <a:avLst/>
          </a:prstGeom>
          <a:noFill/>
          <a:ln w="952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6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65" name="Google Shape;65;p23"/>
          <p:cNvSpPr txBox="1">
            <a:spLocks noGrp="1"/>
          </p:cNvSpPr>
          <p:nvPr>
            <p:ph type="subTitle" idx="1"/>
          </p:nvPr>
        </p:nvSpPr>
        <p:spPr>
          <a:xfrm>
            <a:off x="2475450" y="3444425"/>
            <a:ext cx="4193100" cy="375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6" name="Google Shape;66;p23"/>
          <p:cNvSpPr/>
          <p:nvPr/>
        </p:nvSpPr>
        <p:spPr>
          <a:xfrm>
            <a:off x="596525" y="3726000"/>
            <a:ext cx="233400" cy="14496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pic>
        <p:nvPicPr>
          <p:cNvPr id="68" name="Google Shape;68;p24"/>
          <p:cNvPicPr preferRelativeResize="0"/>
          <p:nvPr/>
        </p:nvPicPr>
        <p:blipFill rotWithShape="1">
          <a:blip r:embed="rId2">
            <a:alphaModFix/>
          </a:blip>
          <a:srcRect t="26975"/>
          <a:stretch/>
        </p:blipFill>
        <p:spPr>
          <a:xfrm rot="-5400000">
            <a:off x="-135287" y="2364338"/>
            <a:ext cx="945200" cy="687025"/>
          </a:xfrm>
          <a:prstGeom prst="rect">
            <a:avLst/>
          </a:prstGeom>
          <a:noFill/>
          <a:ln>
            <a:noFill/>
          </a:ln>
        </p:spPr>
      </p:pic>
      <p:pic>
        <p:nvPicPr>
          <p:cNvPr id="69" name="Google Shape;69;p24"/>
          <p:cNvPicPr preferRelativeResize="0"/>
          <p:nvPr/>
        </p:nvPicPr>
        <p:blipFill rotWithShape="1">
          <a:blip r:embed="rId3">
            <a:alphaModFix amt="40000"/>
          </a:blip>
          <a:srcRect/>
          <a:stretch/>
        </p:blipFill>
        <p:spPr>
          <a:xfrm flipH="1">
            <a:off x="0" y="0"/>
            <a:ext cx="9144000" cy="5143500"/>
          </a:xfrm>
          <a:prstGeom prst="rect">
            <a:avLst/>
          </a:prstGeom>
          <a:noFill/>
          <a:ln>
            <a:noFill/>
          </a:ln>
        </p:spPr>
      </p:pic>
      <p:sp>
        <p:nvSpPr>
          <p:cNvPr id="70" name="Google Shape;70;p2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71"/>
        <p:cNvGrpSpPr/>
        <p:nvPr/>
      </p:nvGrpSpPr>
      <p:grpSpPr>
        <a:xfrm>
          <a:off x="0" y="0"/>
          <a:ext cx="0" cy="0"/>
          <a:chOff x="0" y="0"/>
          <a:chExt cx="0" cy="0"/>
        </a:xfrm>
      </p:grpSpPr>
      <p:grpSp>
        <p:nvGrpSpPr>
          <p:cNvPr id="72" name="Google Shape;72;p25"/>
          <p:cNvGrpSpPr/>
          <p:nvPr/>
        </p:nvGrpSpPr>
        <p:grpSpPr>
          <a:xfrm>
            <a:off x="5301925" y="3966852"/>
            <a:ext cx="3842077" cy="1176650"/>
            <a:chOff x="5301925" y="3966852"/>
            <a:chExt cx="3842077" cy="1176650"/>
          </a:xfrm>
        </p:grpSpPr>
        <p:pic>
          <p:nvPicPr>
            <p:cNvPr id="73" name="Google Shape;73;p25"/>
            <p:cNvPicPr preferRelativeResize="0"/>
            <p:nvPr/>
          </p:nvPicPr>
          <p:blipFill rotWithShape="1">
            <a:blip r:embed="rId2">
              <a:alphaModFix/>
            </a:blip>
            <a:srcRect/>
            <a:stretch/>
          </p:blipFill>
          <p:spPr>
            <a:xfrm>
              <a:off x="5301926" y="3966852"/>
              <a:ext cx="3842074" cy="1076821"/>
            </a:xfrm>
            <a:prstGeom prst="rect">
              <a:avLst/>
            </a:prstGeom>
            <a:noFill/>
            <a:ln>
              <a:noFill/>
            </a:ln>
          </p:spPr>
        </p:pic>
        <p:pic>
          <p:nvPicPr>
            <p:cNvPr id="74" name="Google Shape;74;p25"/>
            <p:cNvPicPr preferRelativeResize="0"/>
            <p:nvPr/>
          </p:nvPicPr>
          <p:blipFill rotWithShape="1">
            <a:blip r:embed="rId3">
              <a:alphaModFix/>
            </a:blip>
            <a:srcRect/>
            <a:stretch/>
          </p:blipFill>
          <p:spPr>
            <a:xfrm>
              <a:off x="6962402" y="4072886"/>
              <a:ext cx="2181598" cy="929913"/>
            </a:xfrm>
            <a:prstGeom prst="rect">
              <a:avLst/>
            </a:prstGeom>
            <a:noFill/>
            <a:ln>
              <a:noFill/>
            </a:ln>
          </p:spPr>
        </p:pic>
        <p:pic>
          <p:nvPicPr>
            <p:cNvPr id="75" name="Google Shape;75;p25"/>
            <p:cNvPicPr preferRelativeResize="0"/>
            <p:nvPr/>
          </p:nvPicPr>
          <p:blipFill rotWithShape="1">
            <a:blip r:embed="rId4">
              <a:alphaModFix/>
            </a:blip>
            <a:srcRect b="21635"/>
            <a:stretch/>
          </p:blipFill>
          <p:spPr>
            <a:xfrm flipH="1">
              <a:off x="5301927" y="4139442"/>
              <a:ext cx="3842072" cy="1004049"/>
            </a:xfrm>
            <a:prstGeom prst="rect">
              <a:avLst/>
            </a:prstGeom>
            <a:noFill/>
            <a:ln>
              <a:noFill/>
            </a:ln>
          </p:spPr>
        </p:pic>
        <p:pic>
          <p:nvPicPr>
            <p:cNvPr id="76" name="Google Shape;76;p25"/>
            <p:cNvPicPr preferRelativeResize="0"/>
            <p:nvPr/>
          </p:nvPicPr>
          <p:blipFill rotWithShape="1">
            <a:blip r:embed="rId5">
              <a:alphaModFix/>
            </a:blip>
            <a:srcRect/>
            <a:stretch/>
          </p:blipFill>
          <p:spPr>
            <a:xfrm>
              <a:off x="5301926" y="4492532"/>
              <a:ext cx="3842074" cy="650970"/>
            </a:xfrm>
            <a:prstGeom prst="rect">
              <a:avLst/>
            </a:prstGeom>
            <a:noFill/>
            <a:ln>
              <a:noFill/>
            </a:ln>
          </p:spPr>
        </p:pic>
        <p:pic>
          <p:nvPicPr>
            <p:cNvPr id="77" name="Google Shape;77;p25"/>
            <p:cNvPicPr preferRelativeResize="0"/>
            <p:nvPr/>
          </p:nvPicPr>
          <p:blipFill rotWithShape="1">
            <a:blip r:embed="rId6">
              <a:alphaModFix/>
            </a:blip>
            <a:srcRect b="32541"/>
            <a:stretch/>
          </p:blipFill>
          <p:spPr>
            <a:xfrm>
              <a:off x="5301925" y="4661889"/>
              <a:ext cx="3842077" cy="481606"/>
            </a:xfrm>
            <a:prstGeom prst="rect">
              <a:avLst/>
            </a:prstGeom>
            <a:noFill/>
            <a:ln>
              <a:noFill/>
            </a:ln>
          </p:spPr>
        </p:pic>
      </p:grpSp>
      <p:pic>
        <p:nvPicPr>
          <p:cNvPr id="78" name="Google Shape;78;p25"/>
          <p:cNvPicPr preferRelativeResize="0"/>
          <p:nvPr/>
        </p:nvPicPr>
        <p:blipFill rotWithShape="1">
          <a:blip r:embed="rId7">
            <a:alphaModFix amt="40000"/>
          </a:blip>
          <a:srcRect/>
          <a:stretch/>
        </p:blipFill>
        <p:spPr>
          <a:xfrm rot="10800000">
            <a:off x="0" y="0"/>
            <a:ext cx="9144000" cy="5143500"/>
          </a:xfrm>
          <a:prstGeom prst="rect">
            <a:avLst/>
          </a:prstGeom>
          <a:noFill/>
          <a:ln>
            <a:noFill/>
          </a:ln>
        </p:spPr>
      </p:pic>
      <p:sp>
        <p:nvSpPr>
          <p:cNvPr id="79" name="Google Shape;79;p25"/>
          <p:cNvSpPr txBox="1">
            <a:spLocks noGrp="1"/>
          </p:cNvSpPr>
          <p:nvPr>
            <p:ph type="title"/>
          </p:nvPr>
        </p:nvSpPr>
        <p:spPr>
          <a:xfrm>
            <a:off x="3363563" y="2007875"/>
            <a:ext cx="4477800" cy="841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80" name="Google Shape;80;p25"/>
          <p:cNvSpPr txBox="1">
            <a:spLocks noGrp="1"/>
          </p:cNvSpPr>
          <p:nvPr>
            <p:ph type="title" idx="2"/>
          </p:nvPr>
        </p:nvSpPr>
        <p:spPr>
          <a:xfrm>
            <a:off x="1302638" y="2150825"/>
            <a:ext cx="1697400" cy="841800"/>
          </a:xfrm>
          <a:prstGeom prst="rect">
            <a:avLst/>
          </a:prstGeom>
          <a:noFill/>
          <a:ln w="952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6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81" name="Google Shape;81;p25"/>
          <p:cNvSpPr txBox="1">
            <a:spLocks noGrp="1"/>
          </p:cNvSpPr>
          <p:nvPr>
            <p:ph type="subTitle" idx="1"/>
          </p:nvPr>
        </p:nvSpPr>
        <p:spPr>
          <a:xfrm>
            <a:off x="3363563" y="2760600"/>
            <a:ext cx="4477800" cy="375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2" name="Google Shape;82;p25"/>
          <p:cNvSpPr/>
          <p:nvPr/>
        </p:nvSpPr>
        <p:spPr>
          <a:xfrm>
            <a:off x="713225" y="0"/>
            <a:ext cx="172500" cy="13290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83"/>
        <p:cNvGrpSpPr/>
        <p:nvPr/>
      </p:nvGrpSpPr>
      <p:grpSpPr>
        <a:xfrm>
          <a:off x="0" y="0"/>
          <a:ext cx="0" cy="0"/>
          <a:chOff x="0" y="0"/>
          <a:chExt cx="0" cy="0"/>
        </a:xfrm>
      </p:grpSpPr>
      <p:pic>
        <p:nvPicPr>
          <p:cNvPr id="84" name="Google Shape;84;p26"/>
          <p:cNvPicPr preferRelativeResize="0"/>
          <p:nvPr/>
        </p:nvPicPr>
        <p:blipFill rotWithShape="1">
          <a:blip r:embed="rId2">
            <a:alphaModFix/>
          </a:blip>
          <a:srcRect/>
          <a:stretch/>
        </p:blipFill>
        <p:spPr>
          <a:xfrm rot="5400000">
            <a:off x="-1034195" y="3534134"/>
            <a:ext cx="2777779" cy="526264"/>
          </a:xfrm>
          <a:prstGeom prst="rect">
            <a:avLst/>
          </a:prstGeom>
          <a:noFill/>
          <a:ln>
            <a:noFill/>
          </a:ln>
        </p:spPr>
      </p:pic>
      <p:pic>
        <p:nvPicPr>
          <p:cNvPr id="85" name="Google Shape;85;p26"/>
          <p:cNvPicPr preferRelativeResize="0"/>
          <p:nvPr/>
        </p:nvPicPr>
        <p:blipFill rotWithShape="1">
          <a:blip r:embed="rId3">
            <a:alphaModFix/>
          </a:blip>
          <a:srcRect/>
          <a:stretch/>
        </p:blipFill>
        <p:spPr>
          <a:xfrm rot="4910107">
            <a:off x="-1318069" y="2808176"/>
            <a:ext cx="2654689" cy="1562510"/>
          </a:xfrm>
          <a:prstGeom prst="rect">
            <a:avLst/>
          </a:prstGeom>
          <a:noFill/>
          <a:ln>
            <a:noFill/>
          </a:ln>
        </p:spPr>
      </p:pic>
      <p:pic>
        <p:nvPicPr>
          <p:cNvPr id="86" name="Google Shape;86;p26"/>
          <p:cNvPicPr preferRelativeResize="0"/>
          <p:nvPr/>
        </p:nvPicPr>
        <p:blipFill rotWithShape="1">
          <a:blip r:embed="rId4">
            <a:alphaModFix/>
          </a:blip>
          <a:srcRect/>
          <a:stretch/>
        </p:blipFill>
        <p:spPr>
          <a:xfrm rot="5400000">
            <a:off x="-1315257" y="3523819"/>
            <a:ext cx="2777779" cy="470653"/>
          </a:xfrm>
          <a:prstGeom prst="rect">
            <a:avLst/>
          </a:prstGeom>
          <a:noFill/>
          <a:ln>
            <a:noFill/>
          </a:ln>
        </p:spPr>
      </p:pic>
      <p:pic>
        <p:nvPicPr>
          <p:cNvPr id="87" name="Google Shape;87;p26"/>
          <p:cNvPicPr preferRelativeResize="0"/>
          <p:nvPr/>
        </p:nvPicPr>
        <p:blipFill rotWithShape="1">
          <a:blip r:embed="rId5">
            <a:alphaModFix amt="40000"/>
          </a:blip>
          <a:srcRect/>
          <a:stretch/>
        </p:blipFill>
        <p:spPr>
          <a:xfrm flipH="1">
            <a:off x="0" y="0"/>
            <a:ext cx="9144000" cy="5143500"/>
          </a:xfrm>
          <a:prstGeom prst="rect">
            <a:avLst/>
          </a:prstGeom>
          <a:noFill/>
          <a:ln>
            <a:noFill/>
          </a:ln>
        </p:spPr>
      </p:pic>
      <p:sp>
        <p:nvSpPr>
          <p:cNvPr id="88" name="Google Shape;88;p2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89" name="Google Shape;89;p26"/>
          <p:cNvSpPr txBox="1">
            <a:spLocks noGrp="1"/>
          </p:cNvSpPr>
          <p:nvPr>
            <p:ph type="subTitle" idx="1"/>
          </p:nvPr>
        </p:nvSpPr>
        <p:spPr>
          <a:xfrm>
            <a:off x="1443163" y="2164599"/>
            <a:ext cx="1975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90" name="Google Shape;90;p26"/>
          <p:cNvSpPr txBox="1">
            <a:spLocks noGrp="1"/>
          </p:cNvSpPr>
          <p:nvPr>
            <p:ph type="subTitle" idx="2"/>
          </p:nvPr>
        </p:nvSpPr>
        <p:spPr>
          <a:xfrm>
            <a:off x="3583648" y="2164599"/>
            <a:ext cx="1975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91" name="Google Shape;91;p26"/>
          <p:cNvSpPr txBox="1">
            <a:spLocks noGrp="1"/>
          </p:cNvSpPr>
          <p:nvPr>
            <p:ph type="subTitle" idx="3"/>
          </p:nvPr>
        </p:nvSpPr>
        <p:spPr>
          <a:xfrm>
            <a:off x="1443163" y="3940899"/>
            <a:ext cx="1975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92" name="Google Shape;92;p26"/>
          <p:cNvSpPr txBox="1">
            <a:spLocks noGrp="1"/>
          </p:cNvSpPr>
          <p:nvPr>
            <p:ph type="subTitle" idx="4"/>
          </p:nvPr>
        </p:nvSpPr>
        <p:spPr>
          <a:xfrm>
            <a:off x="3583648" y="3940899"/>
            <a:ext cx="1975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93" name="Google Shape;93;p26"/>
          <p:cNvSpPr txBox="1">
            <a:spLocks noGrp="1"/>
          </p:cNvSpPr>
          <p:nvPr>
            <p:ph type="subTitle" idx="5"/>
          </p:nvPr>
        </p:nvSpPr>
        <p:spPr>
          <a:xfrm>
            <a:off x="5725634" y="2164599"/>
            <a:ext cx="1975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94" name="Google Shape;94;p26"/>
          <p:cNvSpPr txBox="1">
            <a:spLocks noGrp="1"/>
          </p:cNvSpPr>
          <p:nvPr>
            <p:ph type="subTitle" idx="6"/>
          </p:nvPr>
        </p:nvSpPr>
        <p:spPr>
          <a:xfrm>
            <a:off x="5725634" y="3940899"/>
            <a:ext cx="1975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95" name="Google Shape;95;p26"/>
          <p:cNvSpPr txBox="1">
            <a:spLocks noGrp="1"/>
          </p:cNvSpPr>
          <p:nvPr>
            <p:ph type="subTitle" idx="7"/>
          </p:nvPr>
        </p:nvSpPr>
        <p:spPr>
          <a:xfrm>
            <a:off x="1441663" y="1801903"/>
            <a:ext cx="1978200" cy="484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Ubuntu"/>
              <a:buNone/>
              <a:defRPr sz="2000" b="1">
                <a:solidFill>
                  <a:schemeClr val="dk1"/>
                </a:solidFill>
                <a:latin typeface="Ubuntu"/>
                <a:ea typeface="Ubuntu"/>
                <a:cs typeface="Ubuntu"/>
                <a:sym typeface="Ubuntu"/>
              </a:defRPr>
            </a:lvl1pPr>
            <a:lvl2pPr lvl="1" algn="ctr">
              <a:lnSpc>
                <a:spcPct val="100000"/>
              </a:lnSpc>
              <a:spcBef>
                <a:spcPts val="0"/>
              </a:spcBef>
              <a:spcAft>
                <a:spcPts val="0"/>
              </a:spcAft>
              <a:buSzPts val="2400"/>
              <a:buFont typeface="Ubuntu"/>
              <a:buNone/>
              <a:defRPr sz="2400">
                <a:latin typeface="Ubuntu"/>
                <a:ea typeface="Ubuntu"/>
                <a:cs typeface="Ubuntu"/>
                <a:sym typeface="Ubuntu"/>
              </a:defRPr>
            </a:lvl2pPr>
            <a:lvl3pPr lvl="2" algn="ctr">
              <a:lnSpc>
                <a:spcPct val="100000"/>
              </a:lnSpc>
              <a:spcBef>
                <a:spcPts val="0"/>
              </a:spcBef>
              <a:spcAft>
                <a:spcPts val="0"/>
              </a:spcAft>
              <a:buSzPts val="2400"/>
              <a:buFont typeface="Ubuntu"/>
              <a:buNone/>
              <a:defRPr sz="2400">
                <a:latin typeface="Ubuntu"/>
                <a:ea typeface="Ubuntu"/>
                <a:cs typeface="Ubuntu"/>
                <a:sym typeface="Ubuntu"/>
              </a:defRPr>
            </a:lvl3pPr>
            <a:lvl4pPr lvl="3" algn="ctr">
              <a:lnSpc>
                <a:spcPct val="100000"/>
              </a:lnSpc>
              <a:spcBef>
                <a:spcPts val="0"/>
              </a:spcBef>
              <a:spcAft>
                <a:spcPts val="0"/>
              </a:spcAft>
              <a:buSzPts val="2400"/>
              <a:buFont typeface="Ubuntu"/>
              <a:buNone/>
              <a:defRPr sz="2400">
                <a:latin typeface="Ubuntu"/>
                <a:ea typeface="Ubuntu"/>
                <a:cs typeface="Ubuntu"/>
                <a:sym typeface="Ubuntu"/>
              </a:defRPr>
            </a:lvl4pPr>
            <a:lvl5pPr lvl="4" algn="ctr">
              <a:lnSpc>
                <a:spcPct val="100000"/>
              </a:lnSpc>
              <a:spcBef>
                <a:spcPts val="0"/>
              </a:spcBef>
              <a:spcAft>
                <a:spcPts val="0"/>
              </a:spcAft>
              <a:buSzPts val="2400"/>
              <a:buFont typeface="Ubuntu"/>
              <a:buNone/>
              <a:defRPr sz="2400">
                <a:latin typeface="Ubuntu"/>
                <a:ea typeface="Ubuntu"/>
                <a:cs typeface="Ubuntu"/>
                <a:sym typeface="Ubuntu"/>
              </a:defRPr>
            </a:lvl5pPr>
            <a:lvl6pPr lvl="5" algn="ctr">
              <a:lnSpc>
                <a:spcPct val="100000"/>
              </a:lnSpc>
              <a:spcBef>
                <a:spcPts val="0"/>
              </a:spcBef>
              <a:spcAft>
                <a:spcPts val="0"/>
              </a:spcAft>
              <a:buSzPts val="2400"/>
              <a:buFont typeface="Ubuntu"/>
              <a:buNone/>
              <a:defRPr sz="2400">
                <a:latin typeface="Ubuntu"/>
                <a:ea typeface="Ubuntu"/>
                <a:cs typeface="Ubuntu"/>
                <a:sym typeface="Ubuntu"/>
              </a:defRPr>
            </a:lvl6pPr>
            <a:lvl7pPr lvl="6" algn="ctr">
              <a:lnSpc>
                <a:spcPct val="100000"/>
              </a:lnSpc>
              <a:spcBef>
                <a:spcPts val="0"/>
              </a:spcBef>
              <a:spcAft>
                <a:spcPts val="0"/>
              </a:spcAft>
              <a:buSzPts val="2400"/>
              <a:buFont typeface="Ubuntu"/>
              <a:buNone/>
              <a:defRPr sz="2400">
                <a:latin typeface="Ubuntu"/>
                <a:ea typeface="Ubuntu"/>
                <a:cs typeface="Ubuntu"/>
                <a:sym typeface="Ubuntu"/>
              </a:defRPr>
            </a:lvl7pPr>
            <a:lvl8pPr lvl="7" algn="ctr">
              <a:lnSpc>
                <a:spcPct val="100000"/>
              </a:lnSpc>
              <a:spcBef>
                <a:spcPts val="0"/>
              </a:spcBef>
              <a:spcAft>
                <a:spcPts val="0"/>
              </a:spcAft>
              <a:buSzPts val="2400"/>
              <a:buFont typeface="Ubuntu"/>
              <a:buNone/>
              <a:defRPr sz="2400">
                <a:latin typeface="Ubuntu"/>
                <a:ea typeface="Ubuntu"/>
                <a:cs typeface="Ubuntu"/>
                <a:sym typeface="Ubuntu"/>
              </a:defRPr>
            </a:lvl8pPr>
            <a:lvl9pPr lvl="8" algn="ctr">
              <a:lnSpc>
                <a:spcPct val="100000"/>
              </a:lnSpc>
              <a:spcBef>
                <a:spcPts val="0"/>
              </a:spcBef>
              <a:spcAft>
                <a:spcPts val="0"/>
              </a:spcAft>
              <a:buSzPts val="2400"/>
              <a:buFont typeface="Ubuntu"/>
              <a:buNone/>
              <a:defRPr sz="2400">
                <a:latin typeface="Ubuntu"/>
                <a:ea typeface="Ubuntu"/>
                <a:cs typeface="Ubuntu"/>
                <a:sym typeface="Ubuntu"/>
              </a:defRPr>
            </a:lvl9pPr>
          </a:lstStyle>
          <a:p>
            <a:endParaRPr/>
          </a:p>
        </p:txBody>
      </p:sp>
      <p:sp>
        <p:nvSpPr>
          <p:cNvPr id="96" name="Google Shape;96;p26"/>
          <p:cNvSpPr txBox="1">
            <a:spLocks noGrp="1"/>
          </p:cNvSpPr>
          <p:nvPr>
            <p:ph type="subTitle" idx="8"/>
          </p:nvPr>
        </p:nvSpPr>
        <p:spPr>
          <a:xfrm>
            <a:off x="3582148" y="1801903"/>
            <a:ext cx="1978200" cy="484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Ubuntu"/>
              <a:buNone/>
              <a:defRPr sz="2000" b="1">
                <a:solidFill>
                  <a:schemeClr val="dk1"/>
                </a:solidFill>
                <a:latin typeface="Ubuntu"/>
                <a:ea typeface="Ubuntu"/>
                <a:cs typeface="Ubuntu"/>
                <a:sym typeface="Ubuntu"/>
              </a:defRPr>
            </a:lvl1pPr>
            <a:lvl2pPr lvl="1" algn="ctr">
              <a:lnSpc>
                <a:spcPct val="100000"/>
              </a:lnSpc>
              <a:spcBef>
                <a:spcPts val="0"/>
              </a:spcBef>
              <a:spcAft>
                <a:spcPts val="0"/>
              </a:spcAft>
              <a:buSzPts val="2400"/>
              <a:buFont typeface="Ubuntu"/>
              <a:buNone/>
              <a:defRPr sz="2400">
                <a:latin typeface="Ubuntu"/>
                <a:ea typeface="Ubuntu"/>
                <a:cs typeface="Ubuntu"/>
                <a:sym typeface="Ubuntu"/>
              </a:defRPr>
            </a:lvl2pPr>
            <a:lvl3pPr lvl="2" algn="ctr">
              <a:lnSpc>
                <a:spcPct val="100000"/>
              </a:lnSpc>
              <a:spcBef>
                <a:spcPts val="0"/>
              </a:spcBef>
              <a:spcAft>
                <a:spcPts val="0"/>
              </a:spcAft>
              <a:buSzPts val="2400"/>
              <a:buFont typeface="Ubuntu"/>
              <a:buNone/>
              <a:defRPr sz="2400">
                <a:latin typeface="Ubuntu"/>
                <a:ea typeface="Ubuntu"/>
                <a:cs typeface="Ubuntu"/>
                <a:sym typeface="Ubuntu"/>
              </a:defRPr>
            </a:lvl3pPr>
            <a:lvl4pPr lvl="3" algn="ctr">
              <a:lnSpc>
                <a:spcPct val="100000"/>
              </a:lnSpc>
              <a:spcBef>
                <a:spcPts val="0"/>
              </a:spcBef>
              <a:spcAft>
                <a:spcPts val="0"/>
              </a:spcAft>
              <a:buSzPts val="2400"/>
              <a:buFont typeface="Ubuntu"/>
              <a:buNone/>
              <a:defRPr sz="2400">
                <a:latin typeface="Ubuntu"/>
                <a:ea typeface="Ubuntu"/>
                <a:cs typeface="Ubuntu"/>
                <a:sym typeface="Ubuntu"/>
              </a:defRPr>
            </a:lvl4pPr>
            <a:lvl5pPr lvl="4" algn="ctr">
              <a:lnSpc>
                <a:spcPct val="100000"/>
              </a:lnSpc>
              <a:spcBef>
                <a:spcPts val="0"/>
              </a:spcBef>
              <a:spcAft>
                <a:spcPts val="0"/>
              </a:spcAft>
              <a:buSzPts val="2400"/>
              <a:buFont typeface="Ubuntu"/>
              <a:buNone/>
              <a:defRPr sz="2400">
                <a:latin typeface="Ubuntu"/>
                <a:ea typeface="Ubuntu"/>
                <a:cs typeface="Ubuntu"/>
                <a:sym typeface="Ubuntu"/>
              </a:defRPr>
            </a:lvl5pPr>
            <a:lvl6pPr lvl="5" algn="ctr">
              <a:lnSpc>
                <a:spcPct val="100000"/>
              </a:lnSpc>
              <a:spcBef>
                <a:spcPts val="0"/>
              </a:spcBef>
              <a:spcAft>
                <a:spcPts val="0"/>
              </a:spcAft>
              <a:buSzPts val="2400"/>
              <a:buFont typeface="Ubuntu"/>
              <a:buNone/>
              <a:defRPr sz="2400">
                <a:latin typeface="Ubuntu"/>
                <a:ea typeface="Ubuntu"/>
                <a:cs typeface="Ubuntu"/>
                <a:sym typeface="Ubuntu"/>
              </a:defRPr>
            </a:lvl6pPr>
            <a:lvl7pPr lvl="6" algn="ctr">
              <a:lnSpc>
                <a:spcPct val="100000"/>
              </a:lnSpc>
              <a:spcBef>
                <a:spcPts val="0"/>
              </a:spcBef>
              <a:spcAft>
                <a:spcPts val="0"/>
              </a:spcAft>
              <a:buSzPts val="2400"/>
              <a:buFont typeface="Ubuntu"/>
              <a:buNone/>
              <a:defRPr sz="2400">
                <a:latin typeface="Ubuntu"/>
                <a:ea typeface="Ubuntu"/>
                <a:cs typeface="Ubuntu"/>
                <a:sym typeface="Ubuntu"/>
              </a:defRPr>
            </a:lvl7pPr>
            <a:lvl8pPr lvl="7" algn="ctr">
              <a:lnSpc>
                <a:spcPct val="100000"/>
              </a:lnSpc>
              <a:spcBef>
                <a:spcPts val="0"/>
              </a:spcBef>
              <a:spcAft>
                <a:spcPts val="0"/>
              </a:spcAft>
              <a:buSzPts val="2400"/>
              <a:buFont typeface="Ubuntu"/>
              <a:buNone/>
              <a:defRPr sz="2400">
                <a:latin typeface="Ubuntu"/>
                <a:ea typeface="Ubuntu"/>
                <a:cs typeface="Ubuntu"/>
                <a:sym typeface="Ubuntu"/>
              </a:defRPr>
            </a:lvl8pPr>
            <a:lvl9pPr lvl="8" algn="ctr">
              <a:lnSpc>
                <a:spcPct val="100000"/>
              </a:lnSpc>
              <a:spcBef>
                <a:spcPts val="0"/>
              </a:spcBef>
              <a:spcAft>
                <a:spcPts val="0"/>
              </a:spcAft>
              <a:buSzPts val="2400"/>
              <a:buFont typeface="Ubuntu"/>
              <a:buNone/>
              <a:defRPr sz="2400">
                <a:latin typeface="Ubuntu"/>
                <a:ea typeface="Ubuntu"/>
                <a:cs typeface="Ubuntu"/>
                <a:sym typeface="Ubuntu"/>
              </a:defRPr>
            </a:lvl9pPr>
          </a:lstStyle>
          <a:p>
            <a:endParaRPr/>
          </a:p>
        </p:txBody>
      </p:sp>
      <p:sp>
        <p:nvSpPr>
          <p:cNvPr id="97" name="Google Shape;97;p26"/>
          <p:cNvSpPr txBox="1">
            <a:spLocks noGrp="1"/>
          </p:cNvSpPr>
          <p:nvPr>
            <p:ph type="subTitle" idx="9"/>
          </p:nvPr>
        </p:nvSpPr>
        <p:spPr>
          <a:xfrm>
            <a:off x="5724134" y="1801903"/>
            <a:ext cx="1978200" cy="484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Ubuntu"/>
              <a:buNone/>
              <a:defRPr sz="2000" b="1">
                <a:solidFill>
                  <a:schemeClr val="dk1"/>
                </a:solidFill>
                <a:latin typeface="Ubuntu"/>
                <a:ea typeface="Ubuntu"/>
                <a:cs typeface="Ubuntu"/>
                <a:sym typeface="Ubuntu"/>
              </a:defRPr>
            </a:lvl1pPr>
            <a:lvl2pPr lvl="1" algn="ctr">
              <a:lnSpc>
                <a:spcPct val="100000"/>
              </a:lnSpc>
              <a:spcBef>
                <a:spcPts val="0"/>
              </a:spcBef>
              <a:spcAft>
                <a:spcPts val="0"/>
              </a:spcAft>
              <a:buSzPts val="2400"/>
              <a:buFont typeface="Ubuntu"/>
              <a:buNone/>
              <a:defRPr sz="2400">
                <a:latin typeface="Ubuntu"/>
                <a:ea typeface="Ubuntu"/>
                <a:cs typeface="Ubuntu"/>
                <a:sym typeface="Ubuntu"/>
              </a:defRPr>
            </a:lvl2pPr>
            <a:lvl3pPr lvl="2" algn="ctr">
              <a:lnSpc>
                <a:spcPct val="100000"/>
              </a:lnSpc>
              <a:spcBef>
                <a:spcPts val="0"/>
              </a:spcBef>
              <a:spcAft>
                <a:spcPts val="0"/>
              </a:spcAft>
              <a:buSzPts val="2400"/>
              <a:buFont typeface="Ubuntu"/>
              <a:buNone/>
              <a:defRPr sz="2400">
                <a:latin typeface="Ubuntu"/>
                <a:ea typeface="Ubuntu"/>
                <a:cs typeface="Ubuntu"/>
                <a:sym typeface="Ubuntu"/>
              </a:defRPr>
            </a:lvl3pPr>
            <a:lvl4pPr lvl="3" algn="ctr">
              <a:lnSpc>
                <a:spcPct val="100000"/>
              </a:lnSpc>
              <a:spcBef>
                <a:spcPts val="0"/>
              </a:spcBef>
              <a:spcAft>
                <a:spcPts val="0"/>
              </a:spcAft>
              <a:buSzPts val="2400"/>
              <a:buFont typeface="Ubuntu"/>
              <a:buNone/>
              <a:defRPr sz="2400">
                <a:latin typeface="Ubuntu"/>
                <a:ea typeface="Ubuntu"/>
                <a:cs typeface="Ubuntu"/>
                <a:sym typeface="Ubuntu"/>
              </a:defRPr>
            </a:lvl4pPr>
            <a:lvl5pPr lvl="4" algn="ctr">
              <a:lnSpc>
                <a:spcPct val="100000"/>
              </a:lnSpc>
              <a:spcBef>
                <a:spcPts val="0"/>
              </a:spcBef>
              <a:spcAft>
                <a:spcPts val="0"/>
              </a:spcAft>
              <a:buSzPts val="2400"/>
              <a:buFont typeface="Ubuntu"/>
              <a:buNone/>
              <a:defRPr sz="2400">
                <a:latin typeface="Ubuntu"/>
                <a:ea typeface="Ubuntu"/>
                <a:cs typeface="Ubuntu"/>
                <a:sym typeface="Ubuntu"/>
              </a:defRPr>
            </a:lvl5pPr>
            <a:lvl6pPr lvl="5" algn="ctr">
              <a:lnSpc>
                <a:spcPct val="100000"/>
              </a:lnSpc>
              <a:spcBef>
                <a:spcPts val="0"/>
              </a:spcBef>
              <a:spcAft>
                <a:spcPts val="0"/>
              </a:spcAft>
              <a:buSzPts val="2400"/>
              <a:buFont typeface="Ubuntu"/>
              <a:buNone/>
              <a:defRPr sz="2400">
                <a:latin typeface="Ubuntu"/>
                <a:ea typeface="Ubuntu"/>
                <a:cs typeface="Ubuntu"/>
                <a:sym typeface="Ubuntu"/>
              </a:defRPr>
            </a:lvl6pPr>
            <a:lvl7pPr lvl="6" algn="ctr">
              <a:lnSpc>
                <a:spcPct val="100000"/>
              </a:lnSpc>
              <a:spcBef>
                <a:spcPts val="0"/>
              </a:spcBef>
              <a:spcAft>
                <a:spcPts val="0"/>
              </a:spcAft>
              <a:buSzPts val="2400"/>
              <a:buFont typeface="Ubuntu"/>
              <a:buNone/>
              <a:defRPr sz="2400">
                <a:latin typeface="Ubuntu"/>
                <a:ea typeface="Ubuntu"/>
                <a:cs typeface="Ubuntu"/>
                <a:sym typeface="Ubuntu"/>
              </a:defRPr>
            </a:lvl7pPr>
            <a:lvl8pPr lvl="7" algn="ctr">
              <a:lnSpc>
                <a:spcPct val="100000"/>
              </a:lnSpc>
              <a:spcBef>
                <a:spcPts val="0"/>
              </a:spcBef>
              <a:spcAft>
                <a:spcPts val="0"/>
              </a:spcAft>
              <a:buSzPts val="2400"/>
              <a:buFont typeface="Ubuntu"/>
              <a:buNone/>
              <a:defRPr sz="2400">
                <a:latin typeface="Ubuntu"/>
                <a:ea typeface="Ubuntu"/>
                <a:cs typeface="Ubuntu"/>
                <a:sym typeface="Ubuntu"/>
              </a:defRPr>
            </a:lvl8pPr>
            <a:lvl9pPr lvl="8" algn="ctr">
              <a:lnSpc>
                <a:spcPct val="100000"/>
              </a:lnSpc>
              <a:spcBef>
                <a:spcPts val="0"/>
              </a:spcBef>
              <a:spcAft>
                <a:spcPts val="0"/>
              </a:spcAft>
              <a:buSzPts val="2400"/>
              <a:buFont typeface="Ubuntu"/>
              <a:buNone/>
              <a:defRPr sz="2400">
                <a:latin typeface="Ubuntu"/>
                <a:ea typeface="Ubuntu"/>
                <a:cs typeface="Ubuntu"/>
                <a:sym typeface="Ubuntu"/>
              </a:defRPr>
            </a:lvl9pPr>
          </a:lstStyle>
          <a:p>
            <a:endParaRPr/>
          </a:p>
        </p:txBody>
      </p:sp>
      <p:sp>
        <p:nvSpPr>
          <p:cNvPr id="98" name="Google Shape;98;p26"/>
          <p:cNvSpPr txBox="1">
            <a:spLocks noGrp="1"/>
          </p:cNvSpPr>
          <p:nvPr>
            <p:ph type="subTitle" idx="13"/>
          </p:nvPr>
        </p:nvSpPr>
        <p:spPr>
          <a:xfrm>
            <a:off x="1441663" y="3577050"/>
            <a:ext cx="1978200" cy="484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Ubuntu"/>
              <a:buNone/>
              <a:defRPr sz="2000" b="1">
                <a:solidFill>
                  <a:schemeClr val="dk1"/>
                </a:solidFill>
                <a:latin typeface="Ubuntu"/>
                <a:ea typeface="Ubuntu"/>
                <a:cs typeface="Ubuntu"/>
                <a:sym typeface="Ubuntu"/>
              </a:defRPr>
            </a:lvl1pPr>
            <a:lvl2pPr lvl="1" algn="ctr">
              <a:lnSpc>
                <a:spcPct val="100000"/>
              </a:lnSpc>
              <a:spcBef>
                <a:spcPts val="0"/>
              </a:spcBef>
              <a:spcAft>
                <a:spcPts val="0"/>
              </a:spcAft>
              <a:buSzPts val="2400"/>
              <a:buFont typeface="Ubuntu"/>
              <a:buNone/>
              <a:defRPr sz="2400">
                <a:latin typeface="Ubuntu"/>
                <a:ea typeface="Ubuntu"/>
                <a:cs typeface="Ubuntu"/>
                <a:sym typeface="Ubuntu"/>
              </a:defRPr>
            </a:lvl2pPr>
            <a:lvl3pPr lvl="2" algn="ctr">
              <a:lnSpc>
                <a:spcPct val="100000"/>
              </a:lnSpc>
              <a:spcBef>
                <a:spcPts val="0"/>
              </a:spcBef>
              <a:spcAft>
                <a:spcPts val="0"/>
              </a:spcAft>
              <a:buSzPts val="2400"/>
              <a:buFont typeface="Ubuntu"/>
              <a:buNone/>
              <a:defRPr sz="2400">
                <a:latin typeface="Ubuntu"/>
                <a:ea typeface="Ubuntu"/>
                <a:cs typeface="Ubuntu"/>
                <a:sym typeface="Ubuntu"/>
              </a:defRPr>
            </a:lvl3pPr>
            <a:lvl4pPr lvl="3" algn="ctr">
              <a:lnSpc>
                <a:spcPct val="100000"/>
              </a:lnSpc>
              <a:spcBef>
                <a:spcPts val="0"/>
              </a:spcBef>
              <a:spcAft>
                <a:spcPts val="0"/>
              </a:spcAft>
              <a:buSzPts val="2400"/>
              <a:buFont typeface="Ubuntu"/>
              <a:buNone/>
              <a:defRPr sz="2400">
                <a:latin typeface="Ubuntu"/>
                <a:ea typeface="Ubuntu"/>
                <a:cs typeface="Ubuntu"/>
                <a:sym typeface="Ubuntu"/>
              </a:defRPr>
            </a:lvl4pPr>
            <a:lvl5pPr lvl="4" algn="ctr">
              <a:lnSpc>
                <a:spcPct val="100000"/>
              </a:lnSpc>
              <a:spcBef>
                <a:spcPts val="0"/>
              </a:spcBef>
              <a:spcAft>
                <a:spcPts val="0"/>
              </a:spcAft>
              <a:buSzPts val="2400"/>
              <a:buFont typeface="Ubuntu"/>
              <a:buNone/>
              <a:defRPr sz="2400">
                <a:latin typeface="Ubuntu"/>
                <a:ea typeface="Ubuntu"/>
                <a:cs typeface="Ubuntu"/>
                <a:sym typeface="Ubuntu"/>
              </a:defRPr>
            </a:lvl5pPr>
            <a:lvl6pPr lvl="5" algn="ctr">
              <a:lnSpc>
                <a:spcPct val="100000"/>
              </a:lnSpc>
              <a:spcBef>
                <a:spcPts val="0"/>
              </a:spcBef>
              <a:spcAft>
                <a:spcPts val="0"/>
              </a:spcAft>
              <a:buSzPts val="2400"/>
              <a:buFont typeface="Ubuntu"/>
              <a:buNone/>
              <a:defRPr sz="2400">
                <a:latin typeface="Ubuntu"/>
                <a:ea typeface="Ubuntu"/>
                <a:cs typeface="Ubuntu"/>
                <a:sym typeface="Ubuntu"/>
              </a:defRPr>
            </a:lvl6pPr>
            <a:lvl7pPr lvl="6" algn="ctr">
              <a:lnSpc>
                <a:spcPct val="100000"/>
              </a:lnSpc>
              <a:spcBef>
                <a:spcPts val="0"/>
              </a:spcBef>
              <a:spcAft>
                <a:spcPts val="0"/>
              </a:spcAft>
              <a:buSzPts val="2400"/>
              <a:buFont typeface="Ubuntu"/>
              <a:buNone/>
              <a:defRPr sz="2400">
                <a:latin typeface="Ubuntu"/>
                <a:ea typeface="Ubuntu"/>
                <a:cs typeface="Ubuntu"/>
                <a:sym typeface="Ubuntu"/>
              </a:defRPr>
            </a:lvl7pPr>
            <a:lvl8pPr lvl="7" algn="ctr">
              <a:lnSpc>
                <a:spcPct val="100000"/>
              </a:lnSpc>
              <a:spcBef>
                <a:spcPts val="0"/>
              </a:spcBef>
              <a:spcAft>
                <a:spcPts val="0"/>
              </a:spcAft>
              <a:buSzPts val="2400"/>
              <a:buFont typeface="Ubuntu"/>
              <a:buNone/>
              <a:defRPr sz="2400">
                <a:latin typeface="Ubuntu"/>
                <a:ea typeface="Ubuntu"/>
                <a:cs typeface="Ubuntu"/>
                <a:sym typeface="Ubuntu"/>
              </a:defRPr>
            </a:lvl8pPr>
            <a:lvl9pPr lvl="8" algn="ctr">
              <a:lnSpc>
                <a:spcPct val="100000"/>
              </a:lnSpc>
              <a:spcBef>
                <a:spcPts val="0"/>
              </a:spcBef>
              <a:spcAft>
                <a:spcPts val="0"/>
              </a:spcAft>
              <a:buSzPts val="2400"/>
              <a:buFont typeface="Ubuntu"/>
              <a:buNone/>
              <a:defRPr sz="2400">
                <a:latin typeface="Ubuntu"/>
                <a:ea typeface="Ubuntu"/>
                <a:cs typeface="Ubuntu"/>
                <a:sym typeface="Ubuntu"/>
              </a:defRPr>
            </a:lvl9pPr>
          </a:lstStyle>
          <a:p>
            <a:endParaRPr/>
          </a:p>
        </p:txBody>
      </p:sp>
      <p:sp>
        <p:nvSpPr>
          <p:cNvPr id="99" name="Google Shape;99;p26"/>
          <p:cNvSpPr txBox="1">
            <a:spLocks noGrp="1"/>
          </p:cNvSpPr>
          <p:nvPr>
            <p:ph type="subTitle" idx="14"/>
          </p:nvPr>
        </p:nvSpPr>
        <p:spPr>
          <a:xfrm>
            <a:off x="3582148" y="3577050"/>
            <a:ext cx="1978200" cy="484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Ubuntu"/>
              <a:buNone/>
              <a:defRPr sz="2000" b="1">
                <a:solidFill>
                  <a:schemeClr val="dk1"/>
                </a:solidFill>
                <a:latin typeface="Ubuntu"/>
                <a:ea typeface="Ubuntu"/>
                <a:cs typeface="Ubuntu"/>
                <a:sym typeface="Ubuntu"/>
              </a:defRPr>
            </a:lvl1pPr>
            <a:lvl2pPr lvl="1" algn="ctr">
              <a:lnSpc>
                <a:spcPct val="100000"/>
              </a:lnSpc>
              <a:spcBef>
                <a:spcPts val="0"/>
              </a:spcBef>
              <a:spcAft>
                <a:spcPts val="0"/>
              </a:spcAft>
              <a:buSzPts val="2400"/>
              <a:buFont typeface="Ubuntu"/>
              <a:buNone/>
              <a:defRPr sz="2400">
                <a:latin typeface="Ubuntu"/>
                <a:ea typeface="Ubuntu"/>
                <a:cs typeface="Ubuntu"/>
                <a:sym typeface="Ubuntu"/>
              </a:defRPr>
            </a:lvl2pPr>
            <a:lvl3pPr lvl="2" algn="ctr">
              <a:lnSpc>
                <a:spcPct val="100000"/>
              </a:lnSpc>
              <a:spcBef>
                <a:spcPts val="0"/>
              </a:spcBef>
              <a:spcAft>
                <a:spcPts val="0"/>
              </a:spcAft>
              <a:buSzPts val="2400"/>
              <a:buFont typeface="Ubuntu"/>
              <a:buNone/>
              <a:defRPr sz="2400">
                <a:latin typeface="Ubuntu"/>
                <a:ea typeface="Ubuntu"/>
                <a:cs typeface="Ubuntu"/>
                <a:sym typeface="Ubuntu"/>
              </a:defRPr>
            </a:lvl3pPr>
            <a:lvl4pPr lvl="3" algn="ctr">
              <a:lnSpc>
                <a:spcPct val="100000"/>
              </a:lnSpc>
              <a:spcBef>
                <a:spcPts val="0"/>
              </a:spcBef>
              <a:spcAft>
                <a:spcPts val="0"/>
              </a:spcAft>
              <a:buSzPts val="2400"/>
              <a:buFont typeface="Ubuntu"/>
              <a:buNone/>
              <a:defRPr sz="2400">
                <a:latin typeface="Ubuntu"/>
                <a:ea typeface="Ubuntu"/>
                <a:cs typeface="Ubuntu"/>
                <a:sym typeface="Ubuntu"/>
              </a:defRPr>
            </a:lvl4pPr>
            <a:lvl5pPr lvl="4" algn="ctr">
              <a:lnSpc>
                <a:spcPct val="100000"/>
              </a:lnSpc>
              <a:spcBef>
                <a:spcPts val="0"/>
              </a:spcBef>
              <a:spcAft>
                <a:spcPts val="0"/>
              </a:spcAft>
              <a:buSzPts val="2400"/>
              <a:buFont typeface="Ubuntu"/>
              <a:buNone/>
              <a:defRPr sz="2400">
                <a:latin typeface="Ubuntu"/>
                <a:ea typeface="Ubuntu"/>
                <a:cs typeface="Ubuntu"/>
                <a:sym typeface="Ubuntu"/>
              </a:defRPr>
            </a:lvl5pPr>
            <a:lvl6pPr lvl="5" algn="ctr">
              <a:lnSpc>
                <a:spcPct val="100000"/>
              </a:lnSpc>
              <a:spcBef>
                <a:spcPts val="0"/>
              </a:spcBef>
              <a:spcAft>
                <a:spcPts val="0"/>
              </a:spcAft>
              <a:buSzPts val="2400"/>
              <a:buFont typeface="Ubuntu"/>
              <a:buNone/>
              <a:defRPr sz="2400">
                <a:latin typeface="Ubuntu"/>
                <a:ea typeface="Ubuntu"/>
                <a:cs typeface="Ubuntu"/>
                <a:sym typeface="Ubuntu"/>
              </a:defRPr>
            </a:lvl6pPr>
            <a:lvl7pPr lvl="6" algn="ctr">
              <a:lnSpc>
                <a:spcPct val="100000"/>
              </a:lnSpc>
              <a:spcBef>
                <a:spcPts val="0"/>
              </a:spcBef>
              <a:spcAft>
                <a:spcPts val="0"/>
              </a:spcAft>
              <a:buSzPts val="2400"/>
              <a:buFont typeface="Ubuntu"/>
              <a:buNone/>
              <a:defRPr sz="2400">
                <a:latin typeface="Ubuntu"/>
                <a:ea typeface="Ubuntu"/>
                <a:cs typeface="Ubuntu"/>
                <a:sym typeface="Ubuntu"/>
              </a:defRPr>
            </a:lvl7pPr>
            <a:lvl8pPr lvl="7" algn="ctr">
              <a:lnSpc>
                <a:spcPct val="100000"/>
              </a:lnSpc>
              <a:spcBef>
                <a:spcPts val="0"/>
              </a:spcBef>
              <a:spcAft>
                <a:spcPts val="0"/>
              </a:spcAft>
              <a:buSzPts val="2400"/>
              <a:buFont typeface="Ubuntu"/>
              <a:buNone/>
              <a:defRPr sz="2400">
                <a:latin typeface="Ubuntu"/>
                <a:ea typeface="Ubuntu"/>
                <a:cs typeface="Ubuntu"/>
                <a:sym typeface="Ubuntu"/>
              </a:defRPr>
            </a:lvl8pPr>
            <a:lvl9pPr lvl="8" algn="ctr">
              <a:lnSpc>
                <a:spcPct val="100000"/>
              </a:lnSpc>
              <a:spcBef>
                <a:spcPts val="0"/>
              </a:spcBef>
              <a:spcAft>
                <a:spcPts val="0"/>
              </a:spcAft>
              <a:buSzPts val="2400"/>
              <a:buFont typeface="Ubuntu"/>
              <a:buNone/>
              <a:defRPr sz="2400">
                <a:latin typeface="Ubuntu"/>
                <a:ea typeface="Ubuntu"/>
                <a:cs typeface="Ubuntu"/>
                <a:sym typeface="Ubuntu"/>
              </a:defRPr>
            </a:lvl9pPr>
          </a:lstStyle>
          <a:p>
            <a:endParaRPr/>
          </a:p>
        </p:txBody>
      </p:sp>
      <p:sp>
        <p:nvSpPr>
          <p:cNvPr id="100" name="Google Shape;100;p26"/>
          <p:cNvSpPr txBox="1">
            <a:spLocks noGrp="1"/>
          </p:cNvSpPr>
          <p:nvPr>
            <p:ph type="subTitle" idx="15"/>
          </p:nvPr>
        </p:nvSpPr>
        <p:spPr>
          <a:xfrm>
            <a:off x="5724134" y="3577050"/>
            <a:ext cx="1978200" cy="484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Ubuntu"/>
              <a:buNone/>
              <a:defRPr sz="2000" b="1">
                <a:solidFill>
                  <a:schemeClr val="dk1"/>
                </a:solidFill>
                <a:latin typeface="Ubuntu"/>
                <a:ea typeface="Ubuntu"/>
                <a:cs typeface="Ubuntu"/>
                <a:sym typeface="Ubuntu"/>
              </a:defRPr>
            </a:lvl1pPr>
            <a:lvl2pPr lvl="1" algn="ctr">
              <a:lnSpc>
                <a:spcPct val="100000"/>
              </a:lnSpc>
              <a:spcBef>
                <a:spcPts val="0"/>
              </a:spcBef>
              <a:spcAft>
                <a:spcPts val="0"/>
              </a:spcAft>
              <a:buSzPts val="2400"/>
              <a:buFont typeface="Ubuntu"/>
              <a:buNone/>
              <a:defRPr sz="2400">
                <a:latin typeface="Ubuntu"/>
                <a:ea typeface="Ubuntu"/>
                <a:cs typeface="Ubuntu"/>
                <a:sym typeface="Ubuntu"/>
              </a:defRPr>
            </a:lvl2pPr>
            <a:lvl3pPr lvl="2" algn="ctr">
              <a:lnSpc>
                <a:spcPct val="100000"/>
              </a:lnSpc>
              <a:spcBef>
                <a:spcPts val="0"/>
              </a:spcBef>
              <a:spcAft>
                <a:spcPts val="0"/>
              </a:spcAft>
              <a:buSzPts val="2400"/>
              <a:buFont typeface="Ubuntu"/>
              <a:buNone/>
              <a:defRPr sz="2400">
                <a:latin typeface="Ubuntu"/>
                <a:ea typeface="Ubuntu"/>
                <a:cs typeface="Ubuntu"/>
                <a:sym typeface="Ubuntu"/>
              </a:defRPr>
            </a:lvl3pPr>
            <a:lvl4pPr lvl="3" algn="ctr">
              <a:lnSpc>
                <a:spcPct val="100000"/>
              </a:lnSpc>
              <a:spcBef>
                <a:spcPts val="0"/>
              </a:spcBef>
              <a:spcAft>
                <a:spcPts val="0"/>
              </a:spcAft>
              <a:buSzPts val="2400"/>
              <a:buFont typeface="Ubuntu"/>
              <a:buNone/>
              <a:defRPr sz="2400">
                <a:latin typeface="Ubuntu"/>
                <a:ea typeface="Ubuntu"/>
                <a:cs typeface="Ubuntu"/>
                <a:sym typeface="Ubuntu"/>
              </a:defRPr>
            </a:lvl4pPr>
            <a:lvl5pPr lvl="4" algn="ctr">
              <a:lnSpc>
                <a:spcPct val="100000"/>
              </a:lnSpc>
              <a:spcBef>
                <a:spcPts val="0"/>
              </a:spcBef>
              <a:spcAft>
                <a:spcPts val="0"/>
              </a:spcAft>
              <a:buSzPts val="2400"/>
              <a:buFont typeface="Ubuntu"/>
              <a:buNone/>
              <a:defRPr sz="2400">
                <a:latin typeface="Ubuntu"/>
                <a:ea typeface="Ubuntu"/>
                <a:cs typeface="Ubuntu"/>
                <a:sym typeface="Ubuntu"/>
              </a:defRPr>
            </a:lvl5pPr>
            <a:lvl6pPr lvl="5" algn="ctr">
              <a:lnSpc>
                <a:spcPct val="100000"/>
              </a:lnSpc>
              <a:spcBef>
                <a:spcPts val="0"/>
              </a:spcBef>
              <a:spcAft>
                <a:spcPts val="0"/>
              </a:spcAft>
              <a:buSzPts val="2400"/>
              <a:buFont typeface="Ubuntu"/>
              <a:buNone/>
              <a:defRPr sz="2400">
                <a:latin typeface="Ubuntu"/>
                <a:ea typeface="Ubuntu"/>
                <a:cs typeface="Ubuntu"/>
                <a:sym typeface="Ubuntu"/>
              </a:defRPr>
            </a:lvl6pPr>
            <a:lvl7pPr lvl="6" algn="ctr">
              <a:lnSpc>
                <a:spcPct val="100000"/>
              </a:lnSpc>
              <a:spcBef>
                <a:spcPts val="0"/>
              </a:spcBef>
              <a:spcAft>
                <a:spcPts val="0"/>
              </a:spcAft>
              <a:buSzPts val="2400"/>
              <a:buFont typeface="Ubuntu"/>
              <a:buNone/>
              <a:defRPr sz="2400">
                <a:latin typeface="Ubuntu"/>
                <a:ea typeface="Ubuntu"/>
                <a:cs typeface="Ubuntu"/>
                <a:sym typeface="Ubuntu"/>
              </a:defRPr>
            </a:lvl7pPr>
            <a:lvl8pPr lvl="7" algn="ctr">
              <a:lnSpc>
                <a:spcPct val="100000"/>
              </a:lnSpc>
              <a:spcBef>
                <a:spcPts val="0"/>
              </a:spcBef>
              <a:spcAft>
                <a:spcPts val="0"/>
              </a:spcAft>
              <a:buSzPts val="2400"/>
              <a:buFont typeface="Ubuntu"/>
              <a:buNone/>
              <a:defRPr sz="2400">
                <a:latin typeface="Ubuntu"/>
                <a:ea typeface="Ubuntu"/>
                <a:cs typeface="Ubuntu"/>
                <a:sym typeface="Ubuntu"/>
              </a:defRPr>
            </a:lvl8pPr>
            <a:lvl9pPr lvl="8" algn="ctr">
              <a:lnSpc>
                <a:spcPct val="100000"/>
              </a:lnSpc>
              <a:spcBef>
                <a:spcPts val="0"/>
              </a:spcBef>
              <a:spcAft>
                <a:spcPts val="0"/>
              </a:spcAft>
              <a:buSzPts val="2400"/>
              <a:buFont typeface="Ubuntu"/>
              <a:buNone/>
              <a:defRPr sz="2400">
                <a:latin typeface="Ubuntu"/>
                <a:ea typeface="Ubuntu"/>
                <a:cs typeface="Ubuntu"/>
                <a:sym typeface="Ubuntu"/>
              </a:defRPr>
            </a:lvl9pPr>
          </a:lstStyle>
          <a:p>
            <a:endParaRPr/>
          </a:p>
        </p:txBody>
      </p:sp>
      <p:sp>
        <p:nvSpPr>
          <p:cNvPr id="101" name="Google Shape;101;p26"/>
          <p:cNvSpPr/>
          <p:nvPr/>
        </p:nvSpPr>
        <p:spPr>
          <a:xfrm>
            <a:off x="8424000" y="3726000"/>
            <a:ext cx="233400" cy="14496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02"/>
        <p:cNvGrpSpPr/>
        <p:nvPr/>
      </p:nvGrpSpPr>
      <p:grpSpPr>
        <a:xfrm>
          <a:off x="0" y="0"/>
          <a:ext cx="0" cy="0"/>
          <a:chOff x="0" y="0"/>
          <a:chExt cx="0" cy="0"/>
        </a:xfrm>
      </p:grpSpPr>
      <p:grpSp>
        <p:nvGrpSpPr>
          <p:cNvPr id="103" name="Google Shape;103;p27"/>
          <p:cNvGrpSpPr/>
          <p:nvPr/>
        </p:nvGrpSpPr>
        <p:grpSpPr>
          <a:xfrm>
            <a:off x="0" y="4202752"/>
            <a:ext cx="3389651" cy="1021967"/>
            <a:chOff x="0" y="4202752"/>
            <a:chExt cx="3389651" cy="1021967"/>
          </a:xfrm>
        </p:grpSpPr>
        <p:pic>
          <p:nvPicPr>
            <p:cNvPr id="104" name="Google Shape;104;p27"/>
            <p:cNvPicPr preferRelativeResize="0"/>
            <p:nvPr/>
          </p:nvPicPr>
          <p:blipFill rotWithShape="1">
            <a:blip r:embed="rId2">
              <a:alphaModFix/>
            </a:blip>
            <a:srcRect/>
            <a:stretch/>
          </p:blipFill>
          <p:spPr>
            <a:xfrm flipH="1">
              <a:off x="1" y="4433582"/>
              <a:ext cx="3389650" cy="791137"/>
            </a:xfrm>
            <a:prstGeom prst="rect">
              <a:avLst/>
            </a:prstGeom>
            <a:noFill/>
            <a:ln>
              <a:noFill/>
            </a:ln>
          </p:spPr>
        </p:pic>
        <p:pic>
          <p:nvPicPr>
            <p:cNvPr id="105" name="Google Shape;105;p27"/>
            <p:cNvPicPr preferRelativeResize="0"/>
            <p:nvPr/>
          </p:nvPicPr>
          <p:blipFill rotWithShape="1">
            <a:blip r:embed="rId3">
              <a:alphaModFix/>
            </a:blip>
            <a:srcRect b="48836"/>
            <a:stretch/>
          </p:blipFill>
          <p:spPr>
            <a:xfrm flipH="1">
              <a:off x="0" y="4278725"/>
              <a:ext cx="3389650" cy="913700"/>
            </a:xfrm>
            <a:prstGeom prst="rect">
              <a:avLst/>
            </a:prstGeom>
            <a:noFill/>
            <a:ln>
              <a:noFill/>
            </a:ln>
          </p:spPr>
        </p:pic>
        <p:pic>
          <p:nvPicPr>
            <p:cNvPr id="106" name="Google Shape;106;p27"/>
            <p:cNvPicPr preferRelativeResize="0"/>
            <p:nvPr/>
          </p:nvPicPr>
          <p:blipFill rotWithShape="1">
            <a:blip r:embed="rId4">
              <a:alphaModFix/>
            </a:blip>
            <a:srcRect b="31501"/>
            <a:stretch/>
          </p:blipFill>
          <p:spPr>
            <a:xfrm>
              <a:off x="0" y="4202752"/>
              <a:ext cx="3389649" cy="989675"/>
            </a:xfrm>
            <a:prstGeom prst="rect">
              <a:avLst/>
            </a:prstGeom>
            <a:noFill/>
            <a:ln>
              <a:noFill/>
            </a:ln>
          </p:spPr>
        </p:pic>
        <p:pic>
          <p:nvPicPr>
            <p:cNvPr id="107" name="Google Shape;107;p27"/>
            <p:cNvPicPr preferRelativeResize="0"/>
            <p:nvPr/>
          </p:nvPicPr>
          <p:blipFill rotWithShape="1">
            <a:blip r:embed="rId5">
              <a:alphaModFix/>
            </a:blip>
            <a:srcRect b="47704"/>
            <a:stretch/>
          </p:blipFill>
          <p:spPr>
            <a:xfrm flipH="1">
              <a:off x="0" y="4718978"/>
              <a:ext cx="3389650" cy="473450"/>
            </a:xfrm>
            <a:prstGeom prst="rect">
              <a:avLst/>
            </a:prstGeom>
            <a:noFill/>
            <a:ln>
              <a:noFill/>
            </a:ln>
          </p:spPr>
        </p:pic>
        <p:pic>
          <p:nvPicPr>
            <p:cNvPr id="108" name="Google Shape;108;p27"/>
            <p:cNvPicPr preferRelativeResize="0"/>
            <p:nvPr/>
          </p:nvPicPr>
          <p:blipFill rotWithShape="1">
            <a:blip r:embed="rId6">
              <a:alphaModFix/>
            </a:blip>
            <a:srcRect b="46876"/>
            <a:stretch/>
          </p:blipFill>
          <p:spPr>
            <a:xfrm flipH="1">
              <a:off x="0" y="4830325"/>
              <a:ext cx="3389650" cy="353450"/>
            </a:xfrm>
            <a:prstGeom prst="rect">
              <a:avLst/>
            </a:prstGeom>
            <a:noFill/>
            <a:ln>
              <a:noFill/>
            </a:ln>
          </p:spPr>
        </p:pic>
      </p:grpSp>
      <p:pic>
        <p:nvPicPr>
          <p:cNvPr id="109" name="Google Shape;109;p27"/>
          <p:cNvPicPr preferRelativeResize="0"/>
          <p:nvPr/>
        </p:nvPicPr>
        <p:blipFill rotWithShape="1">
          <a:blip r:embed="rId7">
            <a:alphaModFix amt="40000"/>
          </a:blip>
          <a:srcRect/>
          <a:stretch/>
        </p:blipFill>
        <p:spPr>
          <a:xfrm flipH="1">
            <a:off x="0" y="0"/>
            <a:ext cx="9144000" cy="5143500"/>
          </a:xfrm>
          <a:prstGeom prst="rect">
            <a:avLst/>
          </a:prstGeom>
          <a:noFill/>
          <a:ln>
            <a:noFill/>
          </a:ln>
        </p:spPr>
      </p:pic>
      <p:sp>
        <p:nvSpPr>
          <p:cNvPr id="110" name="Google Shape;110;p2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11" name="Google Shape;111;p27"/>
          <p:cNvSpPr txBox="1">
            <a:spLocks noGrp="1"/>
          </p:cNvSpPr>
          <p:nvPr>
            <p:ph type="subTitle" idx="1"/>
          </p:nvPr>
        </p:nvSpPr>
        <p:spPr>
          <a:xfrm>
            <a:off x="4684697" y="1569625"/>
            <a:ext cx="3352800" cy="2391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Char char="●"/>
              <a:defRPr b="0"/>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a:endParaRPr/>
          </a:p>
        </p:txBody>
      </p:sp>
      <p:sp>
        <p:nvSpPr>
          <p:cNvPr id="112" name="Google Shape;112;p27"/>
          <p:cNvSpPr txBox="1">
            <a:spLocks noGrp="1"/>
          </p:cNvSpPr>
          <p:nvPr>
            <p:ph type="subTitle" idx="2"/>
          </p:nvPr>
        </p:nvSpPr>
        <p:spPr>
          <a:xfrm>
            <a:off x="1106400" y="1569625"/>
            <a:ext cx="3352800" cy="2391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Char char="●"/>
              <a:defRPr b="0"/>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4">
  <p:cSld name="TITLE_AND_BODY_1">
    <p:spTree>
      <p:nvGrpSpPr>
        <p:cNvPr id="1" name="Shape 113"/>
        <p:cNvGrpSpPr/>
        <p:nvPr/>
      </p:nvGrpSpPr>
      <p:grpSpPr>
        <a:xfrm>
          <a:off x="0" y="0"/>
          <a:ext cx="0" cy="0"/>
          <a:chOff x="0" y="0"/>
          <a:chExt cx="0" cy="0"/>
        </a:xfrm>
      </p:grpSpPr>
      <p:pic>
        <p:nvPicPr>
          <p:cNvPr id="114" name="Google Shape;114;p28"/>
          <p:cNvPicPr preferRelativeResize="0"/>
          <p:nvPr/>
        </p:nvPicPr>
        <p:blipFill rotWithShape="1">
          <a:blip r:embed="rId2">
            <a:alphaModFix amt="40000"/>
          </a:blip>
          <a:srcRect/>
          <a:stretch/>
        </p:blipFill>
        <p:spPr>
          <a:xfrm flipH="1">
            <a:off x="0" y="0"/>
            <a:ext cx="9144000" cy="5143500"/>
          </a:xfrm>
          <a:prstGeom prst="rect">
            <a:avLst/>
          </a:prstGeom>
          <a:noFill/>
          <a:ln>
            <a:noFill/>
          </a:ln>
        </p:spPr>
      </p:pic>
      <p:sp>
        <p:nvSpPr>
          <p:cNvPr id="115" name="Google Shape;115;p2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16" name="Google Shape;116;p28"/>
          <p:cNvSpPr txBox="1">
            <a:spLocks noGrp="1"/>
          </p:cNvSpPr>
          <p:nvPr>
            <p:ph type="body" idx="1"/>
          </p:nvPr>
        </p:nvSpPr>
        <p:spPr>
          <a:xfrm>
            <a:off x="720000" y="1265800"/>
            <a:ext cx="7704000" cy="33663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Font typeface="Nunito Light"/>
              <a:buChar char="●"/>
              <a:defRPr sz="1200">
                <a:solidFill>
                  <a:schemeClr val="dk1"/>
                </a:solidFill>
              </a:defRPr>
            </a:lvl1pPr>
            <a:lvl2pPr marL="914400" lvl="1" indent="-317500" algn="l">
              <a:lnSpc>
                <a:spcPct val="100000"/>
              </a:lnSpc>
              <a:spcBef>
                <a:spcPts val="0"/>
              </a:spcBef>
              <a:spcAft>
                <a:spcPts val="0"/>
              </a:spcAft>
              <a:buSzPts val="1400"/>
              <a:buFont typeface="Nunito Light"/>
              <a:buChar char="○"/>
              <a:defRPr/>
            </a:lvl2pPr>
            <a:lvl3pPr marL="1371600" lvl="2" indent="-317500" algn="l">
              <a:lnSpc>
                <a:spcPct val="100000"/>
              </a:lnSpc>
              <a:spcBef>
                <a:spcPts val="0"/>
              </a:spcBef>
              <a:spcAft>
                <a:spcPts val="0"/>
              </a:spcAft>
              <a:buSzPts val="1400"/>
              <a:buFont typeface="Nunito Light"/>
              <a:buChar char="■"/>
              <a:defRPr/>
            </a:lvl3pPr>
            <a:lvl4pPr marL="1828800" lvl="3" indent="-317500" algn="l">
              <a:lnSpc>
                <a:spcPct val="100000"/>
              </a:lnSpc>
              <a:spcBef>
                <a:spcPts val="0"/>
              </a:spcBef>
              <a:spcAft>
                <a:spcPts val="0"/>
              </a:spcAft>
              <a:buSzPts val="1400"/>
              <a:buFont typeface="Nunito Light"/>
              <a:buChar char="●"/>
              <a:defRPr/>
            </a:lvl4pPr>
            <a:lvl5pPr marL="2286000" lvl="4" indent="-317500" algn="l">
              <a:lnSpc>
                <a:spcPct val="100000"/>
              </a:lnSpc>
              <a:spcBef>
                <a:spcPts val="0"/>
              </a:spcBef>
              <a:spcAft>
                <a:spcPts val="0"/>
              </a:spcAft>
              <a:buSzPts val="1400"/>
              <a:buFont typeface="Nunito Light"/>
              <a:buChar char="○"/>
              <a:defRPr/>
            </a:lvl5pPr>
            <a:lvl6pPr marL="2743200" lvl="5" indent="-317500" algn="l">
              <a:lnSpc>
                <a:spcPct val="100000"/>
              </a:lnSpc>
              <a:spcBef>
                <a:spcPts val="0"/>
              </a:spcBef>
              <a:spcAft>
                <a:spcPts val="0"/>
              </a:spcAft>
              <a:buSzPts val="1400"/>
              <a:buFont typeface="Nunito Light"/>
              <a:buChar char="■"/>
              <a:defRPr/>
            </a:lvl6pPr>
            <a:lvl7pPr marL="3200400" lvl="6" indent="-317500" algn="l">
              <a:lnSpc>
                <a:spcPct val="100000"/>
              </a:lnSpc>
              <a:spcBef>
                <a:spcPts val="0"/>
              </a:spcBef>
              <a:spcAft>
                <a:spcPts val="0"/>
              </a:spcAft>
              <a:buSzPts val="1400"/>
              <a:buFont typeface="Nunito Light"/>
              <a:buChar char="●"/>
              <a:defRPr/>
            </a:lvl7pPr>
            <a:lvl8pPr marL="3657600" lvl="7" indent="-317500" algn="l">
              <a:lnSpc>
                <a:spcPct val="100000"/>
              </a:lnSpc>
              <a:spcBef>
                <a:spcPts val="0"/>
              </a:spcBef>
              <a:spcAft>
                <a:spcPts val="0"/>
              </a:spcAft>
              <a:buSzPts val="1400"/>
              <a:buFont typeface="Nunito Light"/>
              <a:buChar char="○"/>
              <a:defRPr/>
            </a:lvl8pPr>
            <a:lvl9pPr marL="4114800" lvl="8" indent="-317500" algn="l">
              <a:lnSpc>
                <a:spcPct val="100000"/>
              </a:lnSpc>
              <a:spcBef>
                <a:spcPts val="0"/>
              </a:spcBef>
              <a:spcAft>
                <a:spcPts val="0"/>
              </a:spcAft>
              <a:buSzPts val="1400"/>
              <a:buFont typeface="Nunito Light"/>
              <a:buChar char="■"/>
              <a:defRPr/>
            </a:lvl9pPr>
          </a:lstStyle>
          <a:p>
            <a:endParaRPr/>
          </a:p>
        </p:txBody>
      </p:sp>
      <p:grpSp>
        <p:nvGrpSpPr>
          <p:cNvPr id="117" name="Google Shape;117;p28"/>
          <p:cNvGrpSpPr/>
          <p:nvPr/>
        </p:nvGrpSpPr>
        <p:grpSpPr>
          <a:xfrm>
            <a:off x="8424000" y="3843450"/>
            <a:ext cx="334203" cy="1300050"/>
            <a:chOff x="8424000" y="3843450"/>
            <a:chExt cx="334203" cy="1300050"/>
          </a:xfrm>
        </p:grpSpPr>
        <p:sp>
          <p:nvSpPr>
            <p:cNvPr id="118" name="Google Shape;118;p28"/>
            <p:cNvSpPr/>
            <p:nvPr/>
          </p:nvSpPr>
          <p:spPr>
            <a:xfrm rot="-5400000" flipH="1">
              <a:off x="7860300" y="4407150"/>
              <a:ext cx="1299900" cy="172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28"/>
            <p:cNvSpPr/>
            <p:nvPr/>
          </p:nvSpPr>
          <p:spPr>
            <a:xfrm rot="-5400000" flipH="1">
              <a:off x="8341953" y="4727250"/>
              <a:ext cx="738000" cy="94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31"/>
        <p:cNvGrpSpPr/>
        <p:nvPr/>
      </p:nvGrpSpPr>
      <p:grpSpPr>
        <a:xfrm>
          <a:off x="0" y="0"/>
          <a:ext cx="0" cy="0"/>
          <a:chOff x="0" y="0"/>
          <a:chExt cx="0" cy="0"/>
        </a:xfrm>
      </p:grpSpPr>
      <p:grpSp>
        <p:nvGrpSpPr>
          <p:cNvPr id="132" name="Google Shape;132;p30"/>
          <p:cNvGrpSpPr/>
          <p:nvPr/>
        </p:nvGrpSpPr>
        <p:grpSpPr>
          <a:xfrm flipH="1">
            <a:off x="-26676" y="-2"/>
            <a:ext cx="1236947" cy="3364852"/>
            <a:chOff x="7958025" y="1778649"/>
            <a:chExt cx="1236947" cy="3364852"/>
          </a:xfrm>
        </p:grpSpPr>
        <p:pic>
          <p:nvPicPr>
            <p:cNvPr id="133" name="Google Shape;133;p30"/>
            <p:cNvPicPr preferRelativeResize="0"/>
            <p:nvPr/>
          </p:nvPicPr>
          <p:blipFill rotWithShape="1">
            <a:blip r:embed="rId2">
              <a:alphaModFix/>
            </a:blip>
            <a:srcRect b="20476"/>
            <a:stretch/>
          </p:blipFill>
          <p:spPr>
            <a:xfrm rot="-5400000" flipH="1">
              <a:off x="7162175" y="3148799"/>
              <a:ext cx="3364849" cy="624550"/>
            </a:xfrm>
            <a:prstGeom prst="rect">
              <a:avLst/>
            </a:prstGeom>
            <a:noFill/>
            <a:ln>
              <a:noFill/>
            </a:ln>
          </p:spPr>
        </p:pic>
        <p:pic>
          <p:nvPicPr>
            <p:cNvPr id="134" name="Google Shape;134;p30"/>
            <p:cNvPicPr preferRelativeResize="0"/>
            <p:nvPr/>
          </p:nvPicPr>
          <p:blipFill rotWithShape="1">
            <a:blip r:embed="rId3">
              <a:alphaModFix/>
            </a:blip>
            <a:srcRect b="32377"/>
            <a:stretch/>
          </p:blipFill>
          <p:spPr>
            <a:xfrm rot="-5400000" flipH="1">
              <a:off x="6875026" y="2861649"/>
              <a:ext cx="3364849" cy="1198850"/>
            </a:xfrm>
            <a:prstGeom prst="rect">
              <a:avLst/>
            </a:prstGeom>
            <a:noFill/>
            <a:ln>
              <a:noFill/>
            </a:ln>
          </p:spPr>
        </p:pic>
        <p:pic>
          <p:nvPicPr>
            <p:cNvPr id="135" name="Google Shape;135;p30"/>
            <p:cNvPicPr preferRelativeResize="0"/>
            <p:nvPr/>
          </p:nvPicPr>
          <p:blipFill rotWithShape="1">
            <a:blip r:embed="rId4">
              <a:alphaModFix/>
            </a:blip>
            <a:srcRect b="29352"/>
            <a:stretch/>
          </p:blipFill>
          <p:spPr>
            <a:xfrm rot="-5400000">
              <a:off x="6978964" y="2954437"/>
              <a:ext cx="3364852" cy="1013275"/>
            </a:xfrm>
            <a:prstGeom prst="rect">
              <a:avLst/>
            </a:prstGeom>
            <a:noFill/>
            <a:ln>
              <a:noFill/>
            </a:ln>
          </p:spPr>
        </p:pic>
        <p:pic>
          <p:nvPicPr>
            <p:cNvPr id="136" name="Google Shape;136;p30"/>
            <p:cNvPicPr preferRelativeResize="0"/>
            <p:nvPr/>
          </p:nvPicPr>
          <p:blipFill rotWithShape="1">
            <a:blip r:embed="rId5">
              <a:alphaModFix/>
            </a:blip>
            <a:srcRect b="10354"/>
            <a:stretch/>
          </p:blipFill>
          <p:spPr>
            <a:xfrm rot="-5400000" flipH="1">
              <a:off x="7210201" y="3180824"/>
              <a:ext cx="3364848" cy="560500"/>
            </a:xfrm>
            <a:prstGeom prst="rect">
              <a:avLst/>
            </a:prstGeom>
            <a:noFill/>
            <a:ln>
              <a:noFill/>
            </a:ln>
          </p:spPr>
        </p:pic>
        <p:pic>
          <p:nvPicPr>
            <p:cNvPr id="137" name="Google Shape;137;p30"/>
            <p:cNvPicPr preferRelativeResize="0"/>
            <p:nvPr/>
          </p:nvPicPr>
          <p:blipFill rotWithShape="1">
            <a:blip r:embed="rId6">
              <a:alphaModFix/>
            </a:blip>
            <a:srcRect b="42909"/>
            <a:stretch/>
          </p:blipFill>
          <p:spPr>
            <a:xfrm rot="-5400000" flipH="1">
              <a:off x="7256010" y="3204537"/>
              <a:ext cx="3364849" cy="513075"/>
            </a:xfrm>
            <a:prstGeom prst="rect">
              <a:avLst/>
            </a:prstGeom>
            <a:noFill/>
            <a:ln>
              <a:noFill/>
            </a:ln>
          </p:spPr>
        </p:pic>
        <p:pic>
          <p:nvPicPr>
            <p:cNvPr id="138" name="Google Shape;138;p30"/>
            <p:cNvPicPr preferRelativeResize="0"/>
            <p:nvPr/>
          </p:nvPicPr>
          <p:blipFill rotWithShape="1">
            <a:blip r:embed="rId7">
              <a:alphaModFix/>
            </a:blip>
            <a:srcRect b="56623"/>
            <a:stretch/>
          </p:blipFill>
          <p:spPr>
            <a:xfrm rot="-5400000" flipH="1">
              <a:off x="7342354" y="3317824"/>
              <a:ext cx="3364849" cy="286500"/>
            </a:xfrm>
            <a:prstGeom prst="rect">
              <a:avLst/>
            </a:prstGeom>
            <a:noFill/>
            <a:ln>
              <a:noFill/>
            </a:ln>
          </p:spPr>
        </p:pic>
      </p:grpSp>
      <p:pic>
        <p:nvPicPr>
          <p:cNvPr id="139" name="Google Shape;139;p30"/>
          <p:cNvPicPr preferRelativeResize="0"/>
          <p:nvPr/>
        </p:nvPicPr>
        <p:blipFill rotWithShape="1">
          <a:blip r:embed="rId8">
            <a:alphaModFix amt="40000"/>
          </a:blip>
          <a:srcRect/>
          <a:stretch/>
        </p:blipFill>
        <p:spPr>
          <a:xfrm rot="10800000">
            <a:off x="0" y="0"/>
            <a:ext cx="9144000" cy="5143500"/>
          </a:xfrm>
          <a:prstGeom prst="rect">
            <a:avLst/>
          </a:prstGeom>
          <a:noFill/>
          <a:ln>
            <a:noFill/>
          </a:ln>
        </p:spPr>
      </p:pic>
      <p:sp>
        <p:nvSpPr>
          <p:cNvPr id="140" name="Google Shape;140;p30"/>
          <p:cNvSpPr txBox="1">
            <a:spLocks noGrp="1"/>
          </p:cNvSpPr>
          <p:nvPr>
            <p:ph type="title"/>
          </p:nvPr>
        </p:nvSpPr>
        <p:spPr>
          <a:xfrm>
            <a:off x="2703942" y="578975"/>
            <a:ext cx="3736200" cy="1225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000"/>
              <a:buNone/>
              <a:defRPr sz="6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41" name="Google Shape;141;p30"/>
          <p:cNvSpPr txBox="1">
            <a:spLocks noGrp="1"/>
          </p:cNvSpPr>
          <p:nvPr>
            <p:ph type="subTitle" idx="1"/>
          </p:nvPr>
        </p:nvSpPr>
        <p:spPr>
          <a:xfrm>
            <a:off x="2703900" y="1712649"/>
            <a:ext cx="3736200" cy="1058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2" name="Google Shape;142;p30"/>
          <p:cNvSpPr txBox="1"/>
          <p:nvPr/>
        </p:nvSpPr>
        <p:spPr>
          <a:xfrm>
            <a:off x="2788900" y="3351425"/>
            <a:ext cx="3566400" cy="816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300"/>
              </a:spcBef>
              <a:spcAft>
                <a:spcPts val="0"/>
              </a:spcAft>
              <a:buClr>
                <a:srgbClr val="000000"/>
              </a:buClr>
              <a:buSzPts val="1200"/>
              <a:buFont typeface="Arial"/>
              <a:buNone/>
            </a:pPr>
            <a:r>
              <a:rPr lang="en-US" sz="1200" b="1" i="0" u="none" strike="noStrike" cap="none">
                <a:solidFill>
                  <a:schemeClr val="dk1"/>
                </a:solidFill>
                <a:latin typeface="Urbanist"/>
                <a:ea typeface="Urbanist"/>
                <a:cs typeface="Urbanist"/>
                <a:sym typeface="Urbanist"/>
              </a:rPr>
              <a:t>CREDITS:</a:t>
            </a:r>
            <a:r>
              <a:rPr lang="en-US" sz="1200" b="0" i="0" u="none" strike="noStrike" cap="none">
                <a:solidFill>
                  <a:schemeClr val="dk1"/>
                </a:solidFill>
                <a:latin typeface="Urbanist"/>
                <a:ea typeface="Urbanist"/>
                <a:cs typeface="Urbanist"/>
                <a:sym typeface="Urbanist"/>
              </a:rPr>
              <a:t> This presentation template was created by </a:t>
            </a:r>
            <a:r>
              <a:rPr lang="en-US" sz="1200" b="1" i="0" u="sng" strike="noStrike" cap="none">
                <a:solidFill>
                  <a:schemeClr val="dk1"/>
                </a:solidFill>
                <a:latin typeface="Urbanist"/>
                <a:ea typeface="Urbanist"/>
                <a:cs typeface="Urbanist"/>
                <a:sym typeface="Urbanist"/>
                <a:hlinkClick r:id="rId9">
                  <a:extLst>
                    <a:ext uri="{A12FA001-AC4F-418D-AE19-62706E023703}">
                      <ahyp:hlinkClr xmlns:ahyp="http://schemas.microsoft.com/office/drawing/2018/hyperlinkcolor" val="tx"/>
                    </a:ext>
                  </a:extLst>
                </a:hlinkClick>
              </a:rPr>
              <a:t>Slidesgo</a:t>
            </a:r>
            <a:r>
              <a:rPr lang="en-US" sz="1200" b="0" i="0" u="none" strike="noStrike" cap="none">
                <a:solidFill>
                  <a:schemeClr val="dk1"/>
                </a:solidFill>
                <a:latin typeface="Urbanist"/>
                <a:ea typeface="Urbanist"/>
                <a:cs typeface="Urbanist"/>
                <a:sym typeface="Urbanist"/>
              </a:rPr>
              <a:t>, and includes icons by </a:t>
            </a:r>
            <a:r>
              <a:rPr lang="en-US" sz="1200" b="1" i="0" u="sng" strike="noStrike" cap="none">
                <a:solidFill>
                  <a:schemeClr val="dk1"/>
                </a:solidFill>
                <a:latin typeface="Urbanist"/>
                <a:ea typeface="Urbanist"/>
                <a:cs typeface="Urbanist"/>
                <a:sym typeface="Urbanist"/>
                <a:hlinkClick r:id="rId10">
                  <a:extLst>
                    <a:ext uri="{A12FA001-AC4F-418D-AE19-62706E023703}">
                      <ahyp:hlinkClr xmlns:ahyp="http://schemas.microsoft.com/office/drawing/2018/hyperlinkcolor" val="tx"/>
                    </a:ext>
                  </a:extLst>
                </a:hlinkClick>
              </a:rPr>
              <a:t>Flaticon</a:t>
            </a:r>
            <a:r>
              <a:rPr lang="en-US" sz="1200" b="0" i="0" u="none" strike="noStrike" cap="none">
                <a:solidFill>
                  <a:schemeClr val="dk1"/>
                </a:solidFill>
                <a:latin typeface="Urbanist"/>
                <a:ea typeface="Urbanist"/>
                <a:cs typeface="Urbanist"/>
                <a:sym typeface="Urbanist"/>
              </a:rPr>
              <a:t>, and infographics &amp; images by </a:t>
            </a:r>
            <a:r>
              <a:rPr lang="en-US" sz="1200" b="1" i="0" u="sng" strike="noStrike" cap="none">
                <a:solidFill>
                  <a:schemeClr val="dk1"/>
                </a:solidFill>
                <a:latin typeface="Urbanist"/>
                <a:ea typeface="Urbanist"/>
                <a:cs typeface="Urbanist"/>
                <a:sym typeface="Urbanist"/>
                <a:hlinkClick r:id="rId11">
                  <a:extLst>
                    <a:ext uri="{A12FA001-AC4F-418D-AE19-62706E023703}">
                      <ahyp:hlinkClr xmlns:ahyp="http://schemas.microsoft.com/office/drawing/2018/hyperlinkcolor" val="tx"/>
                    </a:ext>
                  </a:extLst>
                </a:hlinkClick>
              </a:rPr>
              <a:t>Freepik</a:t>
            </a:r>
            <a:r>
              <a:rPr lang="en-US" sz="1200" b="0" i="0" u="sng" strike="noStrike" cap="none">
                <a:solidFill>
                  <a:schemeClr val="dk1"/>
                </a:solidFill>
                <a:latin typeface="Urbanist"/>
                <a:ea typeface="Urbanist"/>
                <a:cs typeface="Urbanist"/>
                <a:sym typeface="Urbanist"/>
              </a:rPr>
              <a:t> </a:t>
            </a:r>
            <a:endParaRPr sz="1200" b="1" i="0" u="sng" strike="noStrike" cap="none">
              <a:solidFill>
                <a:schemeClr val="dk1"/>
              </a:solidFill>
              <a:latin typeface="Urbanist"/>
              <a:ea typeface="Urbanist"/>
              <a:cs typeface="Urbanist"/>
              <a:sym typeface="Urbanist"/>
            </a:endParaRPr>
          </a:p>
        </p:txBody>
      </p:sp>
      <p:sp>
        <p:nvSpPr>
          <p:cNvPr id="143" name="Google Shape;143;p30"/>
          <p:cNvSpPr/>
          <p:nvPr/>
        </p:nvSpPr>
        <p:spPr>
          <a:xfrm>
            <a:off x="8314075" y="3739525"/>
            <a:ext cx="233400" cy="14361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20"/>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1pPr>
            <a:lvl2pPr marR="0" lvl="1" algn="l"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2pPr>
            <a:lvl3pPr marR="0" lvl="2" algn="l"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3pPr>
            <a:lvl4pPr marR="0" lvl="3" algn="l"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4pPr>
            <a:lvl5pPr marR="0" lvl="4" algn="l"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5pPr>
            <a:lvl6pPr marR="0" lvl="5" algn="l"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6pPr>
            <a:lvl7pPr marR="0" lvl="6" algn="l"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7pPr>
            <a:lvl8pPr marR="0" lvl="7" algn="l"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8pPr>
            <a:lvl9pPr marR="0" lvl="8" algn="l"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9pPr>
          </a:lstStyle>
          <a:p>
            <a:endParaRPr/>
          </a:p>
        </p:txBody>
      </p:sp>
      <p:sp>
        <p:nvSpPr>
          <p:cNvPr id="7" name="Google Shape;7;p20"/>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dk2"/>
              </a:buClr>
              <a:buSzPts val="1400"/>
              <a:buFont typeface="Urbanist Medium"/>
              <a:buChar char="●"/>
              <a:defRPr sz="1400" b="0" i="0" u="none" strike="noStrike" cap="none">
                <a:solidFill>
                  <a:schemeClr val="dk2"/>
                </a:solidFill>
                <a:latin typeface="Urbanist Medium"/>
                <a:ea typeface="Urbanist Medium"/>
                <a:cs typeface="Urbanist Medium"/>
                <a:sym typeface="Urbanist Medium"/>
              </a:defRPr>
            </a:lvl1pPr>
            <a:lvl2pPr marL="914400" marR="0" lvl="1" indent="-317500" algn="l" rtl="0">
              <a:lnSpc>
                <a:spcPct val="100000"/>
              </a:lnSpc>
              <a:spcBef>
                <a:spcPts val="0"/>
              </a:spcBef>
              <a:spcAft>
                <a:spcPts val="0"/>
              </a:spcAft>
              <a:buClr>
                <a:schemeClr val="dk2"/>
              </a:buClr>
              <a:buSzPts val="1400"/>
              <a:buFont typeface="Urbanist Medium"/>
              <a:buChar char="○"/>
              <a:defRPr sz="1400" b="0" i="0" u="none" strike="noStrike" cap="none">
                <a:solidFill>
                  <a:schemeClr val="dk2"/>
                </a:solidFill>
                <a:latin typeface="Urbanist Medium"/>
                <a:ea typeface="Urbanist Medium"/>
                <a:cs typeface="Urbanist Medium"/>
                <a:sym typeface="Urbanist Medium"/>
              </a:defRPr>
            </a:lvl2pPr>
            <a:lvl3pPr marL="1371600" marR="0" lvl="2" indent="-317500" algn="l" rtl="0">
              <a:lnSpc>
                <a:spcPct val="100000"/>
              </a:lnSpc>
              <a:spcBef>
                <a:spcPts val="0"/>
              </a:spcBef>
              <a:spcAft>
                <a:spcPts val="0"/>
              </a:spcAft>
              <a:buClr>
                <a:schemeClr val="dk2"/>
              </a:buClr>
              <a:buSzPts val="1400"/>
              <a:buFont typeface="Urbanist Medium"/>
              <a:buChar char="■"/>
              <a:defRPr sz="1400" b="0" i="0" u="none" strike="noStrike" cap="none">
                <a:solidFill>
                  <a:schemeClr val="dk2"/>
                </a:solidFill>
                <a:latin typeface="Urbanist Medium"/>
                <a:ea typeface="Urbanist Medium"/>
                <a:cs typeface="Urbanist Medium"/>
                <a:sym typeface="Urbanist Medium"/>
              </a:defRPr>
            </a:lvl3pPr>
            <a:lvl4pPr marL="1828800" marR="0" lvl="3" indent="-317500" algn="l" rtl="0">
              <a:lnSpc>
                <a:spcPct val="100000"/>
              </a:lnSpc>
              <a:spcBef>
                <a:spcPts val="0"/>
              </a:spcBef>
              <a:spcAft>
                <a:spcPts val="0"/>
              </a:spcAft>
              <a:buClr>
                <a:schemeClr val="dk2"/>
              </a:buClr>
              <a:buSzPts val="1400"/>
              <a:buFont typeface="Urbanist Medium"/>
              <a:buChar char="●"/>
              <a:defRPr sz="1400" b="0" i="0" u="none" strike="noStrike" cap="none">
                <a:solidFill>
                  <a:schemeClr val="dk2"/>
                </a:solidFill>
                <a:latin typeface="Urbanist Medium"/>
                <a:ea typeface="Urbanist Medium"/>
                <a:cs typeface="Urbanist Medium"/>
                <a:sym typeface="Urbanist Medium"/>
              </a:defRPr>
            </a:lvl4pPr>
            <a:lvl5pPr marL="2286000" marR="0" lvl="4" indent="-317500" algn="l" rtl="0">
              <a:lnSpc>
                <a:spcPct val="100000"/>
              </a:lnSpc>
              <a:spcBef>
                <a:spcPts val="0"/>
              </a:spcBef>
              <a:spcAft>
                <a:spcPts val="0"/>
              </a:spcAft>
              <a:buClr>
                <a:schemeClr val="dk2"/>
              </a:buClr>
              <a:buSzPts val="1400"/>
              <a:buFont typeface="Urbanist Medium"/>
              <a:buChar char="○"/>
              <a:defRPr sz="1400" b="0" i="0" u="none" strike="noStrike" cap="none">
                <a:solidFill>
                  <a:schemeClr val="dk2"/>
                </a:solidFill>
                <a:latin typeface="Urbanist Medium"/>
                <a:ea typeface="Urbanist Medium"/>
                <a:cs typeface="Urbanist Medium"/>
                <a:sym typeface="Urbanist Medium"/>
              </a:defRPr>
            </a:lvl5pPr>
            <a:lvl6pPr marL="2743200" marR="0" lvl="5" indent="-317500" algn="l" rtl="0">
              <a:lnSpc>
                <a:spcPct val="100000"/>
              </a:lnSpc>
              <a:spcBef>
                <a:spcPts val="0"/>
              </a:spcBef>
              <a:spcAft>
                <a:spcPts val="0"/>
              </a:spcAft>
              <a:buClr>
                <a:schemeClr val="dk2"/>
              </a:buClr>
              <a:buSzPts val="1400"/>
              <a:buFont typeface="Urbanist Medium"/>
              <a:buChar char="■"/>
              <a:defRPr sz="1400" b="0" i="0" u="none" strike="noStrike" cap="none">
                <a:solidFill>
                  <a:schemeClr val="dk2"/>
                </a:solidFill>
                <a:latin typeface="Urbanist Medium"/>
                <a:ea typeface="Urbanist Medium"/>
                <a:cs typeface="Urbanist Medium"/>
                <a:sym typeface="Urbanist Medium"/>
              </a:defRPr>
            </a:lvl6pPr>
            <a:lvl7pPr marL="3200400" marR="0" lvl="6" indent="-317500" algn="l" rtl="0">
              <a:lnSpc>
                <a:spcPct val="100000"/>
              </a:lnSpc>
              <a:spcBef>
                <a:spcPts val="0"/>
              </a:spcBef>
              <a:spcAft>
                <a:spcPts val="0"/>
              </a:spcAft>
              <a:buClr>
                <a:schemeClr val="dk2"/>
              </a:buClr>
              <a:buSzPts val="1400"/>
              <a:buFont typeface="Urbanist Medium"/>
              <a:buChar char="●"/>
              <a:defRPr sz="1400" b="0" i="0" u="none" strike="noStrike" cap="none">
                <a:solidFill>
                  <a:schemeClr val="dk2"/>
                </a:solidFill>
                <a:latin typeface="Urbanist Medium"/>
                <a:ea typeface="Urbanist Medium"/>
                <a:cs typeface="Urbanist Medium"/>
                <a:sym typeface="Urbanist Medium"/>
              </a:defRPr>
            </a:lvl7pPr>
            <a:lvl8pPr marL="3657600" marR="0" lvl="7" indent="-317500" algn="l" rtl="0">
              <a:lnSpc>
                <a:spcPct val="100000"/>
              </a:lnSpc>
              <a:spcBef>
                <a:spcPts val="0"/>
              </a:spcBef>
              <a:spcAft>
                <a:spcPts val="0"/>
              </a:spcAft>
              <a:buClr>
                <a:schemeClr val="dk2"/>
              </a:buClr>
              <a:buSzPts val="1400"/>
              <a:buFont typeface="Urbanist Medium"/>
              <a:buChar char="○"/>
              <a:defRPr sz="1400" b="0" i="0" u="none" strike="noStrike" cap="none">
                <a:solidFill>
                  <a:schemeClr val="dk2"/>
                </a:solidFill>
                <a:latin typeface="Urbanist Medium"/>
                <a:ea typeface="Urbanist Medium"/>
                <a:cs typeface="Urbanist Medium"/>
                <a:sym typeface="Urbanist Medium"/>
              </a:defRPr>
            </a:lvl8pPr>
            <a:lvl9pPr marL="4114800" marR="0" lvl="8" indent="-317500" algn="l" rtl="0">
              <a:lnSpc>
                <a:spcPct val="100000"/>
              </a:lnSpc>
              <a:spcBef>
                <a:spcPts val="0"/>
              </a:spcBef>
              <a:spcAft>
                <a:spcPts val="0"/>
              </a:spcAft>
              <a:buClr>
                <a:schemeClr val="dk2"/>
              </a:buClr>
              <a:buSzPts val="1400"/>
              <a:buFont typeface="Urbanist Medium"/>
              <a:buChar char="■"/>
              <a:defRPr sz="1400" b="0" i="0" u="none" strike="noStrike" cap="none">
                <a:solidFill>
                  <a:schemeClr val="dk2"/>
                </a:solidFill>
                <a:latin typeface="Urbanist Medium"/>
                <a:ea typeface="Urbanist Medium"/>
                <a:cs typeface="Urbanist Medium"/>
                <a:sym typeface="Urbanist Medium"/>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8" r:id="rId9"/>
    <p:sldLayoutId id="2147483659" r:id="rId10"/>
    <p:sldLayoutId id="2147483660" r:id="rId11"/>
    <p:sldLayoutId id="2147483661" r:id="rId12"/>
    <p:sldLayoutId id="2147483662"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hyperlink" Target="https://www.freepik.com/free-vector/hand-drawn-abstract-landscape-covers-collection_15628385.htm/?utm_source=slidesgo_template&amp;utm_medium=referral-link&amp;utm_campaign=sg_resources&amp;utm_content=freepik" TargetMode="External"/><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hyperlink" Target="https://www.freepik.com/free-vector/gradient-abstract-landscape-covers-collection_15628432.htm/?utm_source=slidesgo_template&amp;utm_medium=referral-link&amp;utm_campaign=sg_resources&amp;utm_content=freepik" TargetMode="External"/><Relationship Id="rId9" Type="http://schemas.openxmlformats.org/officeDocument/2006/relationships/image" Target="../media/image65.png"/><Relationship Id="rId1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hyperlink" Target="https://www.freepik.com/free-photo/confident-woman-supporting-body-positivity_14478627.htm/?utm_source=slidesgo_template&amp;utm_medium=referral-link&amp;utm_campaign=sg_resources&amp;utm_content=freepik" TargetMode="External"/><Relationship Id="rId7" Type="http://schemas.openxmlformats.org/officeDocument/2006/relationships/hyperlink" Target="https://www.flaticon.com/packs/korea-16/?utm_source=slidesgo_template&amp;utm_medium=referral-link&amp;utm_campaign=sg_resources&amp;utm_content=flaticon" TargetMode="External"/><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hyperlink" Target="https://www.freepik.com/free-vector/flat-design-south-korea-map_29751392.htm/?utm_source=slidesgo_template&amp;utm_medium=referral-link&amp;utm_campaign=sg_resources&amp;utm_content=freepik" TargetMode="External"/><Relationship Id="rId5" Type="http://schemas.openxmlformats.org/officeDocument/2006/relationships/hyperlink" Target="https://www.freepik.com/free-vector/gradient-abstract-landscape-covers-collection_15628406.htm/?utm_source=slidesgo_template&amp;utm_medium=referral-link&amp;utm_campaign=sg_resources&amp;utm_content=freepik" TargetMode="External"/><Relationship Id="rId4" Type="http://schemas.openxmlformats.org/officeDocument/2006/relationships/hyperlink" Target="https://www.freepik.com/free-photo/stylish-man-k-pop-clothing-urban-scene_18301316.htm/?utm_source=slidesgo_template&amp;utm_medium=referral-link&amp;utm_campaign=sg_resources&amp;utm_content=freepik"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www.heritage.go.kr/"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s://www.dabangapp.com/"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
          <p:cNvSpPr txBox="1">
            <a:spLocks noGrp="1"/>
          </p:cNvSpPr>
          <p:nvPr>
            <p:ph type="ctrTitle"/>
          </p:nvPr>
        </p:nvSpPr>
        <p:spPr>
          <a:xfrm>
            <a:off x="1819200" y="2390489"/>
            <a:ext cx="5505600" cy="7380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US"/>
              <a:t>PROJECT</a:t>
            </a:r>
            <a:br>
              <a:rPr lang="en-US"/>
            </a:br>
            <a:r>
              <a:rPr lang="en-US" sz="3200"/>
              <a:t>1차 발표</a:t>
            </a:r>
            <a:endParaRPr sz="3200"/>
          </a:p>
        </p:txBody>
      </p:sp>
      <p:sp>
        <p:nvSpPr>
          <p:cNvPr id="196" name="Google Shape;196;p1"/>
          <p:cNvSpPr txBox="1">
            <a:spLocks noGrp="1"/>
          </p:cNvSpPr>
          <p:nvPr>
            <p:ph type="subTitle" idx="1"/>
          </p:nvPr>
        </p:nvSpPr>
        <p:spPr>
          <a:xfrm>
            <a:off x="2608650" y="3314860"/>
            <a:ext cx="3926700" cy="475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a:t>-개발 1팀-</a:t>
            </a:r>
            <a:endParaRPr/>
          </a:p>
        </p:txBody>
      </p:sp>
      <p:sp>
        <p:nvSpPr>
          <p:cNvPr id="197" name="Google Shape;197;p1"/>
          <p:cNvSpPr/>
          <p:nvPr/>
        </p:nvSpPr>
        <p:spPr>
          <a:xfrm rot="-5400000">
            <a:off x="1659450" y="563850"/>
            <a:ext cx="1299900" cy="172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1"/>
          <p:cNvSpPr/>
          <p:nvPr/>
        </p:nvSpPr>
        <p:spPr>
          <a:xfrm>
            <a:off x="4699500" y="3954600"/>
            <a:ext cx="233400" cy="11889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1"/>
          <p:cNvSpPr/>
          <p:nvPr/>
        </p:nvSpPr>
        <p:spPr>
          <a:xfrm rot="-5400000">
            <a:off x="2141103" y="321750"/>
            <a:ext cx="738000" cy="94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0"/>
          <p:cNvSpPr txBox="1">
            <a:spLocks noGrp="1"/>
          </p:cNvSpPr>
          <p:nvPr>
            <p:ph type="title"/>
          </p:nvPr>
        </p:nvSpPr>
        <p:spPr>
          <a:xfrm>
            <a:off x="2475450" y="2691700"/>
            <a:ext cx="4193100" cy="841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US"/>
              <a:t>ERD</a:t>
            </a:r>
            <a:endParaRPr/>
          </a:p>
        </p:txBody>
      </p:sp>
      <p:sp>
        <p:nvSpPr>
          <p:cNvPr id="319" name="Google Shape;319;p10"/>
          <p:cNvSpPr txBox="1">
            <a:spLocks noGrp="1"/>
          </p:cNvSpPr>
          <p:nvPr>
            <p:ph type="title" idx="2"/>
          </p:nvPr>
        </p:nvSpPr>
        <p:spPr>
          <a:xfrm>
            <a:off x="3723225" y="1324088"/>
            <a:ext cx="1697400" cy="841800"/>
          </a:xfrm>
          <a:prstGeom prst="rect">
            <a:avLst/>
          </a:prstGeom>
          <a:noFill/>
          <a:ln w="952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04</a:t>
            </a:r>
            <a:endParaRPr/>
          </a:p>
        </p:txBody>
      </p:sp>
      <p:sp>
        <p:nvSpPr>
          <p:cNvPr id="320" name="Google Shape;320;p10"/>
          <p:cNvSpPr txBox="1">
            <a:spLocks noGrp="1"/>
          </p:cNvSpPr>
          <p:nvPr>
            <p:ph type="subTitle" idx="1"/>
          </p:nvPr>
        </p:nvSpPr>
        <p:spPr>
          <a:xfrm>
            <a:off x="2475450" y="3444425"/>
            <a:ext cx="4193100" cy="375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b="0" i="0">
                <a:solidFill>
                  <a:srgbClr val="212529"/>
                </a:solidFill>
                <a:latin typeface="Arial"/>
                <a:ea typeface="Arial"/>
                <a:cs typeface="Arial"/>
                <a:sym typeface="Arial"/>
              </a:rPr>
              <a:t>개체-관계 모델</a:t>
            </a:r>
            <a:r>
              <a:rPr lang="en-US">
                <a:solidFill>
                  <a:srgbClr val="212529"/>
                </a:solidFill>
                <a:latin typeface="Arial"/>
                <a:ea typeface="Arial"/>
                <a:cs typeface="Arial"/>
                <a:sym typeface="Arial"/>
              </a:rPr>
              <a:t>, </a:t>
            </a:r>
            <a:r>
              <a:rPr lang="en-US" b="0" i="0">
                <a:solidFill>
                  <a:srgbClr val="212529"/>
                </a:solidFill>
                <a:latin typeface="Arial"/>
                <a:ea typeface="Arial"/>
                <a:cs typeface="Arial"/>
                <a:sym typeface="Arial"/>
              </a:rPr>
              <a:t>테이블간의 관계</a:t>
            </a:r>
            <a:endParaRPr/>
          </a:p>
        </p:txBody>
      </p:sp>
      <p:sp>
        <p:nvSpPr>
          <p:cNvPr id="321" name="Google Shape;321;p10"/>
          <p:cNvSpPr/>
          <p:nvPr/>
        </p:nvSpPr>
        <p:spPr>
          <a:xfrm>
            <a:off x="7342775" y="4081975"/>
            <a:ext cx="1801200" cy="2541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5" name="Picture 4">
            <a:extLst>
              <a:ext uri="{FF2B5EF4-FFF2-40B4-BE49-F238E27FC236}">
                <a16:creationId xmlns:a16="http://schemas.microsoft.com/office/drawing/2014/main" id="{54D87BBA-C5B1-E018-82EF-01E81674FAAF}"/>
              </a:ext>
            </a:extLst>
          </p:cNvPr>
          <p:cNvPicPr>
            <a:picLocks noChangeAspect="1"/>
          </p:cNvPicPr>
          <p:nvPr/>
        </p:nvPicPr>
        <p:blipFill>
          <a:blip r:embed="rId3"/>
          <a:stretch>
            <a:fillRect/>
          </a:stretch>
        </p:blipFill>
        <p:spPr>
          <a:xfrm>
            <a:off x="0" y="231075"/>
            <a:ext cx="9144000" cy="46813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12"/>
          <p:cNvSpPr txBox="1">
            <a:spLocks noGrp="1"/>
          </p:cNvSpPr>
          <p:nvPr>
            <p:ph type="title"/>
          </p:nvPr>
        </p:nvSpPr>
        <p:spPr>
          <a:xfrm>
            <a:off x="2475450" y="2691700"/>
            <a:ext cx="4193100" cy="841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US"/>
              <a:t>메뉴 구조도</a:t>
            </a:r>
            <a:endParaRPr/>
          </a:p>
        </p:txBody>
      </p:sp>
      <p:sp>
        <p:nvSpPr>
          <p:cNvPr id="332" name="Google Shape;332;p12"/>
          <p:cNvSpPr txBox="1">
            <a:spLocks noGrp="1"/>
          </p:cNvSpPr>
          <p:nvPr>
            <p:ph type="title" idx="2"/>
          </p:nvPr>
        </p:nvSpPr>
        <p:spPr>
          <a:xfrm>
            <a:off x="3723225" y="1324088"/>
            <a:ext cx="1697400" cy="841800"/>
          </a:xfrm>
          <a:prstGeom prst="rect">
            <a:avLst/>
          </a:prstGeom>
          <a:noFill/>
          <a:ln w="952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05</a:t>
            </a:r>
            <a:endParaRPr/>
          </a:p>
        </p:txBody>
      </p:sp>
      <p:sp>
        <p:nvSpPr>
          <p:cNvPr id="333" name="Google Shape;333;p12"/>
          <p:cNvSpPr txBox="1">
            <a:spLocks noGrp="1"/>
          </p:cNvSpPr>
          <p:nvPr>
            <p:ph type="subTitle" idx="1"/>
          </p:nvPr>
        </p:nvSpPr>
        <p:spPr>
          <a:xfrm>
            <a:off x="2475450" y="3444425"/>
            <a:ext cx="4193100" cy="375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a:t>메인, 로그인, 서브페이지 등</a:t>
            </a:r>
            <a:endParaRPr/>
          </a:p>
        </p:txBody>
      </p:sp>
      <p:sp>
        <p:nvSpPr>
          <p:cNvPr id="334" name="Google Shape;334;p12"/>
          <p:cNvSpPr/>
          <p:nvPr/>
        </p:nvSpPr>
        <p:spPr>
          <a:xfrm>
            <a:off x="7342775" y="4081975"/>
            <a:ext cx="1801200" cy="2541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3" name="Picture 2">
            <a:extLst>
              <a:ext uri="{FF2B5EF4-FFF2-40B4-BE49-F238E27FC236}">
                <a16:creationId xmlns:a16="http://schemas.microsoft.com/office/drawing/2014/main" id="{171A8447-6D4B-A2D4-171E-B6ECAE173FBC}"/>
              </a:ext>
            </a:extLst>
          </p:cNvPr>
          <p:cNvPicPr>
            <a:picLocks noChangeAspect="1"/>
          </p:cNvPicPr>
          <p:nvPr/>
        </p:nvPicPr>
        <p:blipFill>
          <a:blip r:embed="rId3"/>
          <a:stretch>
            <a:fillRect/>
          </a:stretch>
        </p:blipFill>
        <p:spPr>
          <a:xfrm>
            <a:off x="1288472" y="553774"/>
            <a:ext cx="6567056" cy="403595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14"/>
          <p:cNvSpPr txBox="1">
            <a:spLocks noGrp="1"/>
          </p:cNvSpPr>
          <p:nvPr>
            <p:ph type="title"/>
          </p:nvPr>
        </p:nvSpPr>
        <p:spPr>
          <a:xfrm>
            <a:off x="2846327" y="2004802"/>
            <a:ext cx="5410982" cy="841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US" sz="4000"/>
              <a:t>화면구현 및 주요기능</a:t>
            </a:r>
            <a:endParaRPr sz="4000"/>
          </a:p>
        </p:txBody>
      </p:sp>
      <p:sp>
        <p:nvSpPr>
          <p:cNvPr id="345" name="Google Shape;345;p14"/>
          <p:cNvSpPr txBox="1">
            <a:spLocks noGrp="1"/>
          </p:cNvSpPr>
          <p:nvPr>
            <p:ph type="title" idx="2"/>
          </p:nvPr>
        </p:nvSpPr>
        <p:spPr>
          <a:xfrm>
            <a:off x="997839" y="2150825"/>
            <a:ext cx="1697400" cy="841800"/>
          </a:xfrm>
          <a:prstGeom prst="rect">
            <a:avLst/>
          </a:prstGeom>
          <a:noFill/>
          <a:ln w="952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06</a:t>
            </a:r>
            <a:endParaRPr/>
          </a:p>
        </p:txBody>
      </p:sp>
      <p:sp>
        <p:nvSpPr>
          <p:cNvPr id="346" name="Google Shape;346;p14"/>
          <p:cNvSpPr txBox="1">
            <a:spLocks noGrp="1"/>
          </p:cNvSpPr>
          <p:nvPr>
            <p:ph type="subTitle" idx="1"/>
          </p:nvPr>
        </p:nvSpPr>
        <p:spPr>
          <a:xfrm>
            <a:off x="3058764" y="2760600"/>
            <a:ext cx="4477800" cy="375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a:t>완료된 프로젝트의 실제 화면과 기능</a:t>
            </a:r>
            <a:endParaRPr/>
          </a:p>
        </p:txBody>
      </p:sp>
      <p:grpSp>
        <p:nvGrpSpPr>
          <p:cNvPr id="347" name="Google Shape;347;p14"/>
          <p:cNvGrpSpPr/>
          <p:nvPr/>
        </p:nvGrpSpPr>
        <p:grpSpPr>
          <a:xfrm>
            <a:off x="4971375" y="3843450"/>
            <a:ext cx="334203" cy="1300050"/>
            <a:chOff x="4971375" y="3843450"/>
            <a:chExt cx="334203" cy="1300050"/>
          </a:xfrm>
        </p:grpSpPr>
        <p:sp>
          <p:nvSpPr>
            <p:cNvPr id="348" name="Google Shape;348;p14"/>
            <p:cNvSpPr/>
            <p:nvPr/>
          </p:nvSpPr>
          <p:spPr>
            <a:xfrm rot="5400000">
              <a:off x="4569378" y="4407150"/>
              <a:ext cx="1299900" cy="172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14"/>
            <p:cNvSpPr/>
            <p:nvPr/>
          </p:nvSpPr>
          <p:spPr>
            <a:xfrm rot="5400000">
              <a:off x="4649625" y="4727250"/>
              <a:ext cx="738000" cy="94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 name="Picture 2">
            <a:extLst>
              <a:ext uri="{FF2B5EF4-FFF2-40B4-BE49-F238E27FC236}">
                <a16:creationId xmlns:a16="http://schemas.microsoft.com/office/drawing/2014/main" id="{B7481E14-9F80-C74C-A8E1-DD59876BD81B}"/>
              </a:ext>
            </a:extLst>
          </p:cNvPr>
          <p:cNvPicPr>
            <a:picLocks noChangeAspect="1"/>
          </p:cNvPicPr>
          <p:nvPr/>
        </p:nvPicPr>
        <p:blipFill>
          <a:blip r:embed="rId3"/>
          <a:stretch>
            <a:fillRect/>
          </a:stretch>
        </p:blipFill>
        <p:spPr>
          <a:xfrm>
            <a:off x="1901336" y="0"/>
            <a:ext cx="5341327" cy="5143500"/>
          </a:xfrm>
          <a:prstGeom prst="rect">
            <a:avLst/>
          </a:prstGeom>
        </p:spPr>
      </p:pic>
      <p:sp>
        <p:nvSpPr>
          <p:cNvPr id="4" name="Google Shape;331;p12">
            <a:extLst>
              <a:ext uri="{FF2B5EF4-FFF2-40B4-BE49-F238E27FC236}">
                <a16:creationId xmlns:a16="http://schemas.microsoft.com/office/drawing/2014/main" id="{B9CCE7FB-81F4-7C0A-6DF4-5D26AEEF55A4}"/>
              </a:ext>
            </a:extLst>
          </p:cNvPr>
          <p:cNvSpPr txBox="1">
            <a:spLocks noGrp="1"/>
          </p:cNvSpPr>
          <p:nvPr>
            <p:ph type="title"/>
          </p:nvPr>
        </p:nvSpPr>
        <p:spPr>
          <a:xfrm>
            <a:off x="346362" y="187037"/>
            <a:ext cx="1126732" cy="374663"/>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ko-KR" altLang="en-US" sz="1200" dirty="0"/>
              <a:t>메인페이지</a:t>
            </a:r>
            <a:endParaRPr sz="1200" dirty="0"/>
          </a:p>
        </p:txBody>
      </p:sp>
    </p:spTree>
    <p:extLst>
      <p:ext uri="{BB962C8B-B14F-4D97-AF65-F5344CB8AC3E}">
        <p14:creationId xmlns:p14="http://schemas.microsoft.com/office/powerpoint/2010/main" val="2475495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4" name="Google Shape;331;p12">
            <a:extLst>
              <a:ext uri="{FF2B5EF4-FFF2-40B4-BE49-F238E27FC236}">
                <a16:creationId xmlns:a16="http://schemas.microsoft.com/office/drawing/2014/main" id="{B9CCE7FB-81F4-7C0A-6DF4-5D26AEEF55A4}"/>
              </a:ext>
            </a:extLst>
          </p:cNvPr>
          <p:cNvSpPr txBox="1">
            <a:spLocks noGrp="1"/>
          </p:cNvSpPr>
          <p:nvPr>
            <p:ph type="title"/>
          </p:nvPr>
        </p:nvSpPr>
        <p:spPr>
          <a:xfrm>
            <a:off x="-498767" y="187037"/>
            <a:ext cx="2881747" cy="374663"/>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ko-KR" altLang="en-US" sz="1200" dirty="0"/>
              <a:t>메인페이지</a:t>
            </a:r>
            <a:r>
              <a:rPr lang="en-US" altLang="ko-KR" sz="1200" dirty="0"/>
              <a:t>- </a:t>
            </a:r>
            <a:r>
              <a:rPr lang="ko-KR" altLang="en-US" sz="1200" dirty="0"/>
              <a:t>검색</a:t>
            </a:r>
            <a:endParaRPr sz="1200" dirty="0"/>
          </a:p>
        </p:txBody>
      </p:sp>
      <p:pic>
        <p:nvPicPr>
          <p:cNvPr id="5" name="Picture 4">
            <a:extLst>
              <a:ext uri="{FF2B5EF4-FFF2-40B4-BE49-F238E27FC236}">
                <a16:creationId xmlns:a16="http://schemas.microsoft.com/office/drawing/2014/main" id="{9B351D32-85BB-BA1D-DD4E-132C93F8B0E9}"/>
              </a:ext>
            </a:extLst>
          </p:cNvPr>
          <p:cNvPicPr>
            <a:picLocks noChangeAspect="1"/>
          </p:cNvPicPr>
          <p:nvPr/>
        </p:nvPicPr>
        <p:blipFill>
          <a:blip r:embed="rId3"/>
          <a:stretch>
            <a:fillRect/>
          </a:stretch>
        </p:blipFill>
        <p:spPr>
          <a:xfrm>
            <a:off x="1898172" y="0"/>
            <a:ext cx="5347656" cy="5143500"/>
          </a:xfrm>
          <a:prstGeom prst="rect">
            <a:avLst/>
          </a:prstGeom>
        </p:spPr>
      </p:pic>
    </p:spTree>
    <p:extLst>
      <p:ext uri="{BB962C8B-B14F-4D97-AF65-F5344CB8AC3E}">
        <p14:creationId xmlns:p14="http://schemas.microsoft.com/office/powerpoint/2010/main" val="3049093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4" name="Google Shape;331;p12">
            <a:extLst>
              <a:ext uri="{FF2B5EF4-FFF2-40B4-BE49-F238E27FC236}">
                <a16:creationId xmlns:a16="http://schemas.microsoft.com/office/drawing/2014/main" id="{B9CCE7FB-81F4-7C0A-6DF4-5D26AEEF55A4}"/>
              </a:ext>
            </a:extLst>
          </p:cNvPr>
          <p:cNvSpPr txBox="1">
            <a:spLocks noGrp="1"/>
          </p:cNvSpPr>
          <p:nvPr>
            <p:ph type="title"/>
          </p:nvPr>
        </p:nvSpPr>
        <p:spPr>
          <a:xfrm>
            <a:off x="0" y="41562"/>
            <a:ext cx="2881747" cy="374663"/>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ko-KR" altLang="en-US" sz="1200" dirty="0"/>
              <a:t>로그인</a:t>
            </a:r>
            <a:endParaRPr sz="1200" dirty="0"/>
          </a:p>
        </p:txBody>
      </p:sp>
      <p:pic>
        <p:nvPicPr>
          <p:cNvPr id="3" name="Picture 2">
            <a:extLst>
              <a:ext uri="{FF2B5EF4-FFF2-40B4-BE49-F238E27FC236}">
                <a16:creationId xmlns:a16="http://schemas.microsoft.com/office/drawing/2014/main" id="{EC18FF8E-770F-5DE3-BCD4-C00C41C58031}"/>
              </a:ext>
            </a:extLst>
          </p:cNvPr>
          <p:cNvPicPr>
            <a:picLocks noChangeAspect="1"/>
          </p:cNvPicPr>
          <p:nvPr/>
        </p:nvPicPr>
        <p:blipFill>
          <a:blip r:embed="rId3"/>
          <a:stretch>
            <a:fillRect/>
          </a:stretch>
        </p:blipFill>
        <p:spPr>
          <a:xfrm>
            <a:off x="0" y="475110"/>
            <a:ext cx="9144000" cy="4668390"/>
          </a:xfrm>
          <a:prstGeom prst="rect">
            <a:avLst/>
          </a:prstGeom>
        </p:spPr>
      </p:pic>
    </p:spTree>
    <p:extLst>
      <p:ext uri="{BB962C8B-B14F-4D97-AF65-F5344CB8AC3E}">
        <p14:creationId xmlns:p14="http://schemas.microsoft.com/office/powerpoint/2010/main" val="4276411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4" name="Google Shape;331;p12">
            <a:extLst>
              <a:ext uri="{FF2B5EF4-FFF2-40B4-BE49-F238E27FC236}">
                <a16:creationId xmlns:a16="http://schemas.microsoft.com/office/drawing/2014/main" id="{B9CCE7FB-81F4-7C0A-6DF4-5D26AEEF55A4}"/>
              </a:ext>
            </a:extLst>
          </p:cNvPr>
          <p:cNvSpPr txBox="1">
            <a:spLocks noGrp="1"/>
          </p:cNvSpPr>
          <p:nvPr>
            <p:ph type="title"/>
          </p:nvPr>
        </p:nvSpPr>
        <p:spPr>
          <a:xfrm>
            <a:off x="0" y="58885"/>
            <a:ext cx="2881747" cy="374663"/>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ko-KR" altLang="en-US" sz="1200" dirty="0"/>
              <a:t>회원가입</a:t>
            </a:r>
            <a:endParaRPr sz="1200" dirty="0"/>
          </a:p>
        </p:txBody>
      </p:sp>
      <p:pic>
        <p:nvPicPr>
          <p:cNvPr id="5" name="Picture 4">
            <a:extLst>
              <a:ext uri="{FF2B5EF4-FFF2-40B4-BE49-F238E27FC236}">
                <a16:creationId xmlns:a16="http://schemas.microsoft.com/office/drawing/2014/main" id="{03F69442-D826-A46E-8A40-5BD7276CC3A2}"/>
              </a:ext>
            </a:extLst>
          </p:cNvPr>
          <p:cNvPicPr>
            <a:picLocks noChangeAspect="1"/>
          </p:cNvPicPr>
          <p:nvPr/>
        </p:nvPicPr>
        <p:blipFill>
          <a:blip r:embed="rId3"/>
          <a:stretch>
            <a:fillRect/>
          </a:stretch>
        </p:blipFill>
        <p:spPr>
          <a:xfrm>
            <a:off x="0" y="495951"/>
            <a:ext cx="9144000" cy="4647549"/>
          </a:xfrm>
          <a:prstGeom prst="rect">
            <a:avLst/>
          </a:prstGeom>
        </p:spPr>
      </p:pic>
    </p:spTree>
    <p:extLst>
      <p:ext uri="{BB962C8B-B14F-4D97-AF65-F5344CB8AC3E}">
        <p14:creationId xmlns:p14="http://schemas.microsoft.com/office/powerpoint/2010/main" val="10635149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4" name="Google Shape;331;p12">
            <a:extLst>
              <a:ext uri="{FF2B5EF4-FFF2-40B4-BE49-F238E27FC236}">
                <a16:creationId xmlns:a16="http://schemas.microsoft.com/office/drawing/2014/main" id="{B9CCE7FB-81F4-7C0A-6DF4-5D26AEEF55A4}"/>
              </a:ext>
            </a:extLst>
          </p:cNvPr>
          <p:cNvSpPr txBox="1">
            <a:spLocks noGrp="1"/>
          </p:cNvSpPr>
          <p:nvPr>
            <p:ph type="title"/>
          </p:nvPr>
        </p:nvSpPr>
        <p:spPr>
          <a:xfrm>
            <a:off x="48487" y="13856"/>
            <a:ext cx="4544294" cy="374663"/>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ko-KR" altLang="en-US" sz="1200" dirty="0"/>
              <a:t>문화재 찾기 </a:t>
            </a:r>
            <a:r>
              <a:rPr lang="en-US" altLang="ko-KR" sz="1200" dirty="0"/>
              <a:t>– </a:t>
            </a:r>
            <a:r>
              <a:rPr lang="ko-KR" altLang="en-US" sz="1200" dirty="0"/>
              <a:t>문화재 검색</a:t>
            </a:r>
            <a:endParaRPr sz="1200" dirty="0"/>
          </a:p>
        </p:txBody>
      </p:sp>
      <p:pic>
        <p:nvPicPr>
          <p:cNvPr id="7" name="Picture 6">
            <a:extLst>
              <a:ext uri="{FF2B5EF4-FFF2-40B4-BE49-F238E27FC236}">
                <a16:creationId xmlns:a16="http://schemas.microsoft.com/office/drawing/2014/main" id="{A6403083-867F-F447-A66C-6C6E88B01310}"/>
              </a:ext>
            </a:extLst>
          </p:cNvPr>
          <p:cNvPicPr>
            <a:picLocks noChangeAspect="1"/>
          </p:cNvPicPr>
          <p:nvPr/>
        </p:nvPicPr>
        <p:blipFill>
          <a:blip r:embed="rId3"/>
          <a:stretch>
            <a:fillRect/>
          </a:stretch>
        </p:blipFill>
        <p:spPr>
          <a:xfrm>
            <a:off x="0" y="409493"/>
            <a:ext cx="9144000" cy="4324513"/>
          </a:xfrm>
          <a:prstGeom prst="rect">
            <a:avLst/>
          </a:prstGeom>
        </p:spPr>
      </p:pic>
    </p:spTree>
    <p:extLst>
      <p:ext uri="{BB962C8B-B14F-4D97-AF65-F5344CB8AC3E}">
        <p14:creationId xmlns:p14="http://schemas.microsoft.com/office/powerpoint/2010/main" val="769183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
          <p:cNvSpPr txBox="1">
            <a:spLocks noGrp="1"/>
          </p:cNvSpPr>
          <p:nvPr>
            <p:ph type="title"/>
          </p:nvPr>
        </p:nvSpPr>
        <p:spPr>
          <a:xfrm>
            <a:off x="720000" y="235082"/>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a:t>TABLE OF CONTENTS</a:t>
            </a:r>
            <a:endParaRPr/>
          </a:p>
        </p:txBody>
      </p:sp>
      <p:sp>
        <p:nvSpPr>
          <p:cNvPr id="205" name="Google Shape;205;p2"/>
          <p:cNvSpPr txBox="1">
            <a:spLocks noGrp="1"/>
          </p:cNvSpPr>
          <p:nvPr>
            <p:ph type="subTitle" idx="3"/>
          </p:nvPr>
        </p:nvSpPr>
        <p:spPr>
          <a:xfrm>
            <a:off x="720000" y="3627788"/>
            <a:ext cx="23055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sz="1600">
                <a:solidFill>
                  <a:srgbClr val="666666"/>
                </a:solidFill>
              </a:rPr>
              <a:t>08 page</a:t>
            </a:r>
            <a:endParaRPr sz="1600">
              <a:solidFill>
                <a:srgbClr val="666666"/>
              </a:solidFill>
            </a:endParaRPr>
          </a:p>
        </p:txBody>
      </p:sp>
      <p:sp>
        <p:nvSpPr>
          <p:cNvPr id="206" name="Google Shape;206;p2"/>
          <p:cNvSpPr txBox="1">
            <a:spLocks noGrp="1"/>
          </p:cNvSpPr>
          <p:nvPr>
            <p:ph type="subTitle" idx="1"/>
          </p:nvPr>
        </p:nvSpPr>
        <p:spPr>
          <a:xfrm>
            <a:off x="720000" y="2041063"/>
            <a:ext cx="23055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a:t>03 page</a:t>
            </a:r>
            <a:endParaRPr/>
          </a:p>
        </p:txBody>
      </p:sp>
      <p:sp>
        <p:nvSpPr>
          <p:cNvPr id="207" name="Google Shape;207;p2"/>
          <p:cNvSpPr txBox="1">
            <a:spLocks noGrp="1"/>
          </p:cNvSpPr>
          <p:nvPr>
            <p:ph type="subTitle" idx="2"/>
          </p:nvPr>
        </p:nvSpPr>
        <p:spPr>
          <a:xfrm>
            <a:off x="3419273" y="2041063"/>
            <a:ext cx="23055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a:t>05 page</a:t>
            </a:r>
            <a:endParaRPr/>
          </a:p>
        </p:txBody>
      </p:sp>
      <p:sp>
        <p:nvSpPr>
          <p:cNvPr id="208" name="Google Shape;208;p2"/>
          <p:cNvSpPr txBox="1">
            <a:spLocks noGrp="1"/>
          </p:cNvSpPr>
          <p:nvPr>
            <p:ph type="subTitle" idx="4"/>
          </p:nvPr>
        </p:nvSpPr>
        <p:spPr>
          <a:xfrm>
            <a:off x="3419273" y="3627788"/>
            <a:ext cx="23055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a:t>10 page</a:t>
            </a:r>
            <a:endParaRPr/>
          </a:p>
        </p:txBody>
      </p:sp>
      <p:sp>
        <p:nvSpPr>
          <p:cNvPr id="209" name="Google Shape;209;p2"/>
          <p:cNvSpPr txBox="1">
            <a:spLocks noGrp="1"/>
          </p:cNvSpPr>
          <p:nvPr>
            <p:ph type="subTitle" idx="5"/>
          </p:nvPr>
        </p:nvSpPr>
        <p:spPr>
          <a:xfrm>
            <a:off x="6118549" y="2041063"/>
            <a:ext cx="23055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a:t>07 page</a:t>
            </a:r>
            <a:endParaRPr/>
          </a:p>
        </p:txBody>
      </p:sp>
      <p:sp>
        <p:nvSpPr>
          <p:cNvPr id="210" name="Google Shape;210;p2"/>
          <p:cNvSpPr txBox="1">
            <a:spLocks noGrp="1"/>
          </p:cNvSpPr>
          <p:nvPr>
            <p:ph type="subTitle" idx="6"/>
          </p:nvPr>
        </p:nvSpPr>
        <p:spPr>
          <a:xfrm>
            <a:off x="6118549" y="3627788"/>
            <a:ext cx="23055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a:t>12 page</a:t>
            </a:r>
            <a:endParaRPr/>
          </a:p>
        </p:txBody>
      </p:sp>
      <p:sp>
        <p:nvSpPr>
          <p:cNvPr id="211" name="Google Shape;211;p2"/>
          <p:cNvSpPr txBox="1">
            <a:spLocks noGrp="1"/>
          </p:cNvSpPr>
          <p:nvPr>
            <p:ph type="title" idx="7"/>
          </p:nvPr>
        </p:nvSpPr>
        <p:spPr>
          <a:xfrm>
            <a:off x="1505400" y="1207546"/>
            <a:ext cx="734700" cy="447600"/>
          </a:xfrm>
          <a:prstGeom prst="rect">
            <a:avLst/>
          </a:prstGeom>
          <a:noFill/>
          <a:ln w="952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a:t>01</a:t>
            </a:r>
            <a:endParaRPr/>
          </a:p>
        </p:txBody>
      </p:sp>
      <p:sp>
        <p:nvSpPr>
          <p:cNvPr id="212" name="Google Shape;212;p2"/>
          <p:cNvSpPr txBox="1">
            <a:spLocks noGrp="1"/>
          </p:cNvSpPr>
          <p:nvPr>
            <p:ph type="title" idx="8"/>
          </p:nvPr>
        </p:nvSpPr>
        <p:spPr>
          <a:xfrm>
            <a:off x="1505400" y="2794279"/>
            <a:ext cx="734700" cy="447600"/>
          </a:xfrm>
          <a:prstGeom prst="rect">
            <a:avLst/>
          </a:prstGeom>
          <a:noFill/>
          <a:ln w="952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a:t>04</a:t>
            </a:r>
            <a:endParaRPr/>
          </a:p>
        </p:txBody>
      </p:sp>
      <p:sp>
        <p:nvSpPr>
          <p:cNvPr id="213" name="Google Shape;213;p2"/>
          <p:cNvSpPr txBox="1">
            <a:spLocks noGrp="1"/>
          </p:cNvSpPr>
          <p:nvPr>
            <p:ph type="title" idx="9"/>
          </p:nvPr>
        </p:nvSpPr>
        <p:spPr>
          <a:xfrm>
            <a:off x="4204672" y="1207546"/>
            <a:ext cx="734700" cy="447600"/>
          </a:xfrm>
          <a:prstGeom prst="rect">
            <a:avLst/>
          </a:prstGeom>
          <a:noFill/>
          <a:ln w="952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a:t>02</a:t>
            </a:r>
            <a:endParaRPr/>
          </a:p>
        </p:txBody>
      </p:sp>
      <p:sp>
        <p:nvSpPr>
          <p:cNvPr id="214" name="Google Shape;214;p2"/>
          <p:cNvSpPr txBox="1">
            <a:spLocks noGrp="1"/>
          </p:cNvSpPr>
          <p:nvPr>
            <p:ph type="title" idx="13"/>
          </p:nvPr>
        </p:nvSpPr>
        <p:spPr>
          <a:xfrm>
            <a:off x="4204672" y="2794279"/>
            <a:ext cx="734700" cy="447600"/>
          </a:xfrm>
          <a:prstGeom prst="rect">
            <a:avLst/>
          </a:prstGeom>
          <a:noFill/>
          <a:ln w="952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a:t>05</a:t>
            </a:r>
            <a:endParaRPr/>
          </a:p>
        </p:txBody>
      </p:sp>
      <p:sp>
        <p:nvSpPr>
          <p:cNvPr id="215" name="Google Shape;215;p2"/>
          <p:cNvSpPr txBox="1">
            <a:spLocks noGrp="1"/>
          </p:cNvSpPr>
          <p:nvPr>
            <p:ph type="title" idx="14"/>
          </p:nvPr>
        </p:nvSpPr>
        <p:spPr>
          <a:xfrm>
            <a:off x="6903948" y="1207546"/>
            <a:ext cx="734700" cy="447600"/>
          </a:xfrm>
          <a:prstGeom prst="rect">
            <a:avLst/>
          </a:prstGeom>
          <a:noFill/>
          <a:ln w="952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a:t>03</a:t>
            </a:r>
            <a:endParaRPr/>
          </a:p>
        </p:txBody>
      </p:sp>
      <p:sp>
        <p:nvSpPr>
          <p:cNvPr id="216" name="Google Shape;216;p2"/>
          <p:cNvSpPr txBox="1">
            <a:spLocks noGrp="1"/>
          </p:cNvSpPr>
          <p:nvPr>
            <p:ph type="title" idx="15"/>
          </p:nvPr>
        </p:nvSpPr>
        <p:spPr>
          <a:xfrm>
            <a:off x="6903948" y="2794279"/>
            <a:ext cx="734700" cy="447600"/>
          </a:xfrm>
          <a:prstGeom prst="rect">
            <a:avLst/>
          </a:prstGeom>
          <a:noFill/>
          <a:ln w="952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a:t>06</a:t>
            </a:r>
            <a:endParaRPr/>
          </a:p>
        </p:txBody>
      </p:sp>
      <p:sp>
        <p:nvSpPr>
          <p:cNvPr id="217" name="Google Shape;217;p2"/>
          <p:cNvSpPr txBox="1">
            <a:spLocks noGrp="1"/>
          </p:cNvSpPr>
          <p:nvPr>
            <p:ph type="subTitle" idx="16"/>
          </p:nvPr>
        </p:nvSpPr>
        <p:spPr>
          <a:xfrm>
            <a:off x="720000" y="1655138"/>
            <a:ext cx="2305500" cy="506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US"/>
              <a:t>팀원소개</a:t>
            </a:r>
            <a:endParaRPr/>
          </a:p>
        </p:txBody>
      </p:sp>
      <p:sp>
        <p:nvSpPr>
          <p:cNvPr id="218" name="Google Shape;218;p2"/>
          <p:cNvSpPr txBox="1">
            <a:spLocks noGrp="1"/>
          </p:cNvSpPr>
          <p:nvPr>
            <p:ph type="subTitle" idx="17"/>
          </p:nvPr>
        </p:nvSpPr>
        <p:spPr>
          <a:xfrm>
            <a:off x="3419272" y="1655138"/>
            <a:ext cx="2305500" cy="506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US"/>
              <a:t>개발환경 계획</a:t>
            </a:r>
            <a:endParaRPr/>
          </a:p>
        </p:txBody>
      </p:sp>
      <p:sp>
        <p:nvSpPr>
          <p:cNvPr id="219" name="Google Shape;219;p2"/>
          <p:cNvSpPr txBox="1">
            <a:spLocks noGrp="1"/>
          </p:cNvSpPr>
          <p:nvPr>
            <p:ph type="subTitle" idx="18"/>
          </p:nvPr>
        </p:nvSpPr>
        <p:spPr>
          <a:xfrm>
            <a:off x="6118548" y="1655138"/>
            <a:ext cx="2305500" cy="506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US"/>
              <a:t>간트차트</a:t>
            </a:r>
            <a:endParaRPr/>
          </a:p>
        </p:txBody>
      </p:sp>
      <p:sp>
        <p:nvSpPr>
          <p:cNvPr id="220" name="Google Shape;220;p2"/>
          <p:cNvSpPr txBox="1">
            <a:spLocks noGrp="1"/>
          </p:cNvSpPr>
          <p:nvPr>
            <p:ph type="subTitle" idx="19"/>
          </p:nvPr>
        </p:nvSpPr>
        <p:spPr>
          <a:xfrm>
            <a:off x="720000" y="3263438"/>
            <a:ext cx="2305500" cy="484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US"/>
              <a:t>ERD</a:t>
            </a:r>
            <a:endParaRPr/>
          </a:p>
        </p:txBody>
      </p:sp>
      <p:sp>
        <p:nvSpPr>
          <p:cNvPr id="221" name="Google Shape;221;p2"/>
          <p:cNvSpPr txBox="1">
            <a:spLocks noGrp="1"/>
          </p:cNvSpPr>
          <p:nvPr>
            <p:ph type="subTitle" idx="20"/>
          </p:nvPr>
        </p:nvSpPr>
        <p:spPr>
          <a:xfrm>
            <a:off x="3419272" y="3263438"/>
            <a:ext cx="2305500" cy="484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US"/>
              <a:t>메뉴구조도</a:t>
            </a:r>
            <a:endParaRPr/>
          </a:p>
        </p:txBody>
      </p:sp>
      <p:sp>
        <p:nvSpPr>
          <p:cNvPr id="222" name="Google Shape;222;p2"/>
          <p:cNvSpPr txBox="1">
            <a:spLocks noGrp="1"/>
          </p:cNvSpPr>
          <p:nvPr>
            <p:ph type="subTitle" idx="21"/>
          </p:nvPr>
        </p:nvSpPr>
        <p:spPr>
          <a:xfrm>
            <a:off x="5910972" y="3263438"/>
            <a:ext cx="2720652" cy="484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US"/>
              <a:t>화면 구현 및 주요기능</a:t>
            </a:r>
            <a:endParaRPr/>
          </a:p>
        </p:txBody>
      </p:sp>
      <p:sp>
        <p:nvSpPr>
          <p:cNvPr id="223" name="Google Shape;223;p2"/>
          <p:cNvSpPr/>
          <p:nvPr/>
        </p:nvSpPr>
        <p:spPr>
          <a:xfrm>
            <a:off x="2956425" y="4308475"/>
            <a:ext cx="233400" cy="8349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4" name="Google Shape;331;p12">
            <a:extLst>
              <a:ext uri="{FF2B5EF4-FFF2-40B4-BE49-F238E27FC236}">
                <a16:creationId xmlns:a16="http://schemas.microsoft.com/office/drawing/2014/main" id="{B9CCE7FB-81F4-7C0A-6DF4-5D26AEEF55A4}"/>
              </a:ext>
            </a:extLst>
          </p:cNvPr>
          <p:cNvSpPr txBox="1">
            <a:spLocks noGrp="1"/>
          </p:cNvSpPr>
          <p:nvPr>
            <p:ph type="title"/>
          </p:nvPr>
        </p:nvSpPr>
        <p:spPr>
          <a:xfrm>
            <a:off x="48487" y="27710"/>
            <a:ext cx="4544294" cy="374663"/>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ko-KR" altLang="en-US" sz="1200" dirty="0"/>
              <a:t>문화재 찾기 </a:t>
            </a:r>
            <a:r>
              <a:rPr lang="en-US" altLang="ko-KR" sz="1200" dirty="0"/>
              <a:t>– </a:t>
            </a:r>
            <a:r>
              <a:rPr lang="ko-KR" altLang="en-US" sz="1200" dirty="0"/>
              <a:t>주변시설 검색</a:t>
            </a:r>
            <a:endParaRPr sz="1200" dirty="0"/>
          </a:p>
        </p:txBody>
      </p:sp>
      <p:pic>
        <p:nvPicPr>
          <p:cNvPr id="3" name="Picture 2">
            <a:extLst>
              <a:ext uri="{FF2B5EF4-FFF2-40B4-BE49-F238E27FC236}">
                <a16:creationId xmlns:a16="http://schemas.microsoft.com/office/drawing/2014/main" id="{F694E524-F578-BBC4-4DE0-78482F300FCD}"/>
              </a:ext>
            </a:extLst>
          </p:cNvPr>
          <p:cNvPicPr>
            <a:picLocks noChangeAspect="1"/>
          </p:cNvPicPr>
          <p:nvPr/>
        </p:nvPicPr>
        <p:blipFill>
          <a:blip r:embed="rId3"/>
          <a:stretch>
            <a:fillRect/>
          </a:stretch>
        </p:blipFill>
        <p:spPr>
          <a:xfrm>
            <a:off x="0" y="429373"/>
            <a:ext cx="9144000" cy="4284754"/>
          </a:xfrm>
          <a:prstGeom prst="rect">
            <a:avLst/>
          </a:prstGeom>
        </p:spPr>
      </p:pic>
    </p:spTree>
    <p:extLst>
      <p:ext uri="{BB962C8B-B14F-4D97-AF65-F5344CB8AC3E}">
        <p14:creationId xmlns:p14="http://schemas.microsoft.com/office/powerpoint/2010/main" val="1135414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4" name="Google Shape;331;p12">
            <a:extLst>
              <a:ext uri="{FF2B5EF4-FFF2-40B4-BE49-F238E27FC236}">
                <a16:creationId xmlns:a16="http://schemas.microsoft.com/office/drawing/2014/main" id="{B9CCE7FB-81F4-7C0A-6DF4-5D26AEEF55A4}"/>
              </a:ext>
            </a:extLst>
          </p:cNvPr>
          <p:cNvSpPr txBox="1">
            <a:spLocks noGrp="1"/>
          </p:cNvSpPr>
          <p:nvPr>
            <p:ph type="title"/>
          </p:nvPr>
        </p:nvSpPr>
        <p:spPr>
          <a:xfrm>
            <a:off x="48487" y="27710"/>
            <a:ext cx="4544294" cy="374663"/>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ko-KR" altLang="en-US" sz="1200" dirty="0"/>
              <a:t>문화재 찾기 </a:t>
            </a:r>
            <a:r>
              <a:rPr lang="en-US" altLang="ko-KR" sz="1200" dirty="0"/>
              <a:t>– </a:t>
            </a:r>
            <a:r>
              <a:rPr lang="ko-KR" altLang="en-US" sz="1200" dirty="0"/>
              <a:t>후기 </a:t>
            </a:r>
            <a:r>
              <a:rPr lang="en-US" altLang="ko-KR" sz="1200" dirty="0"/>
              <a:t>(</a:t>
            </a:r>
            <a:r>
              <a:rPr lang="ko-KR" altLang="en-US" sz="1200" dirty="0"/>
              <a:t>문화재</a:t>
            </a:r>
            <a:r>
              <a:rPr lang="en-US" altLang="ko-KR" sz="1200" dirty="0"/>
              <a:t>, </a:t>
            </a:r>
            <a:r>
              <a:rPr lang="ko-KR" altLang="en-US" sz="1200" dirty="0"/>
              <a:t>주변시설</a:t>
            </a:r>
            <a:r>
              <a:rPr lang="en-US" altLang="ko-KR" sz="1200" dirty="0"/>
              <a:t>)</a:t>
            </a:r>
            <a:endParaRPr sz="1200" dirty="0"/>
          </a:p>
        </p:txBody>
      </p:sp>
      <p:pic>
        <p:nvPicPr>
          <p:cNvPr id="9" name="Picture 8">
            <a:extLst>
              <a:ext uri="{FF2B5EF4-FFF2-40B4-BE49-F238E27FC236}">
                <a16:creationId xmlns:a16="http://schemas.microsoft.com/office/drawing/2014/main" id="{4ED10D92-DC9F-CB8F-BF03-CF7794179C1A}"/>
              </a:ext>
            </a:extLst>
          </p:cNvPr>
          <p:cNvPicPr>
            <a:picLocks noChangeAspect="1"/>
          </p:cNvPicPr>
          <p:nvPr/>
        </p:nvPicPr>
        <p:blipFill>
          <a:blip r:embed="rId3"/>
          <a:stretch>
            <a:fillRect/>
          </a:stretch>
        </p:blipFill>
        <p:spPr>
          <a:xfrm>
            <a:off x="0" y="429373"/>
            <a:ext cx="9144000" cy="4284754"/>
          </a:xfrm>
          <a:prstGeom prst="rect">
            <a:avLst/>
          </a:prstGeom>
        </p:spPr>
      </p:pic>
    </p:spTree>
    <p:extLst>
      <p:ext uri="{BB962C8B-B14F-4D97-AF65-F5344CB8AC3E}">
        <p14:creationId xmlns:p14="http://schemas.microsoft.com/office/powerpoint/2010/main" val="2018652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4" name="Google Shape;331;p12">
            <a:extLst>
              <a:ext uri="{FF2B5EF4-FFF2-40B4-BE49-F238E27FC236}">
                <a16:creationId xmlns:a16="http://schemas.microsoft.com/office/drawing/2014/main" id="{B9CCE7FB-81F4-7C0A-6DF4-5D26AEEF55A4}"/>
              </a:ext>
            </a:extLst>
          </p:cNvPr>
          <p:cNvSpPr txBox="1">
            <a:spLocks noGrp="1"/>
          </p:cNvSpPr>
          <p:nvPr>
            <p:ph type="title"/>
          </p:nvPr>
        </p:nvSpPr>
        <p:spPr>
          <a:xfrm>
            <a:off x="48487" y="20783"/>
            <a:ext cx="4620495" cy="374663"/>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ko-KR" altLang="en-US" sz="1200" dirty="0"/>
              <a:t>문화재 찾기 </a:t>
            </a:r>
            <a:r>
              <a:rPr lang="en-US" altLang="ko-KR" sz="1200" dirty="0"/>
              <a:t>– </a:t>
            </a:r>
            <a:r>
              <a:rPr lang="ko-KR" altLang="en-US" sz="1200" dirty="0"/>
              <a:t>나의 관심 체크</a:t>
            </a:r>
            <a:r>
              <a:rPr lang="en-US" altLang="ko-KR" sz="1200" dirty="0"/>
              <a:t>, </a:t>
            </a:r>
            <a:r>
              <a:rPr lang="ko-KR" altLang="en-US" sz="1200" dirty="0"/>
              <a:t>탐방 후기 작성 </a:t>
            </a:r>
            <a:r>
              <a:rPr lang="en-US" altLang="ko-KR" sz="1200" dirty="0"/>
              <a:t>(</a:t>
            </a:r>
            <a:r>
              <a:rPr lang="ko-KR" altLang="en-US" sz="1200" dirty="0"/>
              <a:t>문화재</a:t>
            </a:r>
            <a:r>
              <a:rPr lang="en-US" altLang="ko-KR" sz="1200" dirty="0"/>
              <a:t>, </a:t>
            </a:r>
            <a:r>
              <a:rPr lang="ko-KR" altLang="en-US" sz="1200" dirty="0"/>
              <a:t>주변시설 </a:t>
            </a:r>
            <a:r>
              <a:rPr lang="en-US" altLang="ko-KR" sz="1200" dirty="0"/>
              <a:t>)</a:t>
            </a:r>
            <a:endParaRPr sz="1200" dirty="0"/>
          </a:p>
        </p:txBody>
      </p:sp>
      <p:pic>
        <p:nvPicPr>
          <p:cNvPr id="8" name="Picture 7">
            <a:extLst>
              <a:ext uri="{FF2B5EF4-FFF2-40B4-BE49-F238E27FC236}">
                <a16:creationId xmlns:a16="http://schemas.microsoft.com/office/drawing/2014/main" id="{012F6E7B-430A-A4C4-395B-B345B825734D}"/>
              </a:ext>
            </a:extLst>
          </p:cNvPr>
          <p:cNvPicPr>
            <a:picLocks noChangeAspect="1"/>
          </p:cNvPicPr>
          <p:nvPr/>
        </p:nvPicPr>
        <p:blipFill>
          <a:blip r:embed="rId3"/>
          <a:stretch>
            <a:fillRect/>
          </a:stretch>
        </p:blipFill>
        <p:spPr>
          <a:xfrm>
            <a:off x="0" y="407976"/>
            <a:ext cx="9144000" cy="4327547"/>
          </a:xfrm>
          <a:prstGeom prst="rect">
            <a:avLst/>
          </a:prstGeom>
        </p:spPr>
      </p:pic>
    </p:spTree>
    <p:extLst>
      <p:ext uri="{BB962C8B-B14F-4D97-AF65-F5344CB8AC3E}">
        <p14:creationId xmlns:p14="http://schemas.microsoft.com/office/powerpoint/2010/main" val="2706729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4" name="Google Shape;331;p12">
            <a:extLst>
              <a:ext uri="{FF2B5EF4-FFF2-40B4-BE49-F238E27FC236}">
                <a16:creationId xmlns:a16="http://schemas.microsoft.com/office/drawing/2014/main" id="{B9CCE7FB-81F4-7C0A-6DF4-5D26AEEF55A4}"/>
              </a:ext>
            </a:extLst>
          </p:cNvPr>
          <p:cNvSpPr txBox="1">
            <a:spLocks noGrp="1"/>
          </p:cNvSpPr>
          <p:nvPr>
            <p:ph type="title"/>
          </p:nvPr>
        </p:nvSpPr>
        <p:spPr>
          <a:xfrm>
            <a:off x="-20787" y="249383"/>
            <a:ext cx="4544294" cy="374663"/>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ko-KR" altLang="en-US" sz="1200" dirty="0"/>
              <a:t>탐방후기 작성</a:t>
            </a:r>
            <a:br>
              <a:rPr lang="en-US" altLang="ko-KR" sz="1200" dirty="0"/>
            </a:br>
            <a:r>
              <a:rPr lang="en-US" altLang="ko-KR" sz="1200" dirty="0"/>
              <a:t>(</a:t>
            </a:r>
            <a:r>
              <a:rPr lang="ko-KR" altLang="en-US" sz="1200" dirty="0"/>
              <a:t>문화재</a:t>
            </a:r>
            <a:r>
              <a:rPr lang="en-US" altLang="ko-KR" sz="1200" dirty="0"/>
              <a:t>,</a:t>
            </a:r>
            <a:r>
              <a:rPr lang="ko-KR" altLang="en-US" sz="1200" dirty="0"/>
              <a:t>주변시설</a:t>
            </a:r>
            <a:r>
              <a:rPr lang="en-US" altLang="ko-KR" sz="1200" dirty="0"/>
              <a:t>)</a:t>
            </a:r>
            <a:endParaRPr sz="1200" dirty="0"/>
          </a:p>
        </p:txBody>
      </p:sp>
      <p:pic>
        <p:nvPicPr>
          <p:cNvPr id="3" name="Picture 2">
            <a:extLst>
              <a:ext uri="{FF2B5EF4-FFF2-40B4-BE49-F238E27FC236}">
                <a16:creationId xmlns:a16="http://schemas.microsoft.com/office/drawing/2014/main" id="{76BADDC4-8B27-0037-8352-84A5CA854DAE}"/>
              </a:ext>
            </a:extLst>
          </p:cNvPr>
          <p:cNvPicPr>
            <a:picLocks noChangeAspect="1"/>
          </p:cNvPicPr>
          <p:nvPr/>
        </p:nvPicPr>
        <p:blipFill>
          <a:blip r:embed="rId3"/>
          <a:stretch>
            <a:fillRect/>
          </a:stretch>
        </p:blipFill>
        <p:spPr>
          <a:xfrm>
            <a:off x="1395637" y="0"/>
            <a:ext cx="7748363" cy="5143500"/>
          </a:xfrm>
          <a:prstGeom prst="rect">
            <a:avLst/>
          </a:prstGeom>
        </p:spPr>
      </p:pic>
    </p:spTree>
    <p:extLst>
      <p:ext uri="{BB962C8B-B14F-4D97-AF65-F5344CB8AC3E}">
        <p14:creationId xmlns:p14="http://schemas.microsoft.com/office/powerpoint/2010/main" val="5105657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4" name="Google Shape;331;p12">
            <a:extLst>
              <a:ext uri="{FF2B5EF4-FFF2-40B4-BE49-F238E27FC236}">
                <a16:creationId xmlns:a16="http://schemas.microsoft.com/office/drawing/2014/main" id="{B9CCE7FB-81F4-7C0A-6DF4-5D26AEEF55A4}"/>
              </a:ext>
            </a:extLst>
          </p:cNvPr>
          <p:cNvSpPr txBox="1">
            <a:spLocks noGrp="1"/>
          </p:cNvSpPr>
          <p:nvPr>
            <p:ph type="title"/>
          </p:nvPr>
        </p:nvSpPr>
        <p:spPr>
          <a:xfrm>
            <a:off x="27705" y="284019"/>
            <a:ext cx="4544294" cy="374663"/>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ko-KR" altLang="en-US" sz="1200" dirty="0"/>
              <a:t>탐방후기</a:t>
            </a:r>
            <a:r>
              <a:rPr lang="en-US" altLang="ko-KR" sz="1200" dirty="0"/>
              <a:t>-</a:t>
            </a:r>
            <a:r>
              <a:rPr lang="ko-KR" altLang="en-US" sz="1200" dirty="0"/>
              <a:t>목록</a:t>
            </a:r>
            <a:br>
              <a:rPr lang="en-US" altLang="ko-KR" sz="1200" dirty="0"/>
            </a:br>
            <a:r>
              <a:rPr lang="en-US" altLang="ko-KR" sz="1200" dirty="0"/>
              <a:t>(</a:t>
            </a:r>
            <a:r>
              <a:rPr lang="ko-KR" altLang="en-US" sz="1200" dirty="0"/>
              <a:t>문화재</a:t>
            </a:r>
            <a:r>
              <a:rPr lang="en-US" altLang="ko-KR" sz="1200" dirty="0"/>
              <a:t>, </a:t>
            </a:r>
            <a:r>
              <a:rPr lang="ko-KR" altLang="en-US" sz="1200" dirty="0"/>
              <a:t>주변시설</a:t>
            </a:r>
            <a:r>
              <a:rPr lang="en-US" altLang="ko-KR" sz="1200" dirty="0"/>
              <a:t>)</a:t>
            </a:r>
            <a:endParaRPr sz="1200" dirty="0"/>
          </a:p>
        </p:txBody>
      </p:sp>
      <p:pic>
        <p:nvPicPr>
          <p:cNvPr id="7" name="Picture 6">
            <a:extLst>
              <a:ext uri="{FF2B5EF4-FFF2-40B4-BE49-F238E27FC236}">
                <a16:creationId xmlns:a16="http://schemas.microsoft.com/office/drawing/2014/main" id="{98EBA837-0FAE-6EE0-CE6B-1CB916739D2F}"/>
              </a:ext>
            </a:extLst>
          </p:cNvPr>
          <p:cNvPicPr>
            <a:picLocks noChangeAspect="1"/>
          </p:cNvPicPr>
          <p:nvPr/>
        </p:nvPicPr>
        <p:blipFill>
          <a:blip r:embed="rId3"/>
          <a:stretch>
            <a:fillRect/>
          </a:stretch>
        </p:blipFill>
        <p:spPr>
          <a:xfrm>
            <a:off x="1484844" y="0"/>
            <a:ext cx="6174311" cy="5143500"/>
          </a:xfrm>
          <a:prstGeom prst="rect">
            <a:avLst/>
          </a:prstGeom>
        </p:spPr>
      </p:pic>
    </p:spTree>
    <p:extLst>
      <p:ext uri="{BB962C8B-B14F-4D97-AF65-F5344CB8AC3E}">
        <p14:creationId xmlns:p14="http://schemas.microsoft.com/office/powerpoint/2010/main" val="11278572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4" name="Google Shape;331;p12">
            <a:extLst>
              <a:ext uri="{FF2B5EF4-FFF2-40B4-BE49-F238E27FC236}">
                <a16:creationId xmlns:a16="http://schemas.microsoft.com/office/drawing/2014/main" id="{B9CCE7FB-81F4-7C0A-6DF4-5D26AEEF55A4}"/>
              </a:ext>
            </a:extLst>
          </p:cNvPr>
          <p:cNvSpPr txBox="1">
            <a:spLocks noGrp="1"/>
          </p:cNvSpPr>
          <p:nvPr>
            <p:ph type="title"/>
          </p:nvPr>
        </p:nvSpPr>
        <p:spPr>
          <a:xfrm>
            <a:off x="62341" y="53732"/>
            <a:ext cx="4544294" cy="374663"/>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ko-KR" altLang="en-US" sz="1200" dirty="0"/>
              <a:t>탐방후기</a:t>
            </a:r>
            <a:r>
              <a:rPr lang="en-US" altLang="ko-KR" sz="1200" dirty="0"/>
              <a:t> – </a:t>
            </a:r>
            <a:r>
              <a:rPr lang="ko-KR" altLang="en-US" sz="1200" dirty="0"/>
              <a:t>상세페이지 </a:t>
            </a:r>
            <a:r>
              <a:rPr lang="en-US" altLang="ko-KR" sz="1200" dirty="0"/>
              <a:t>(</a:t>
            </a:r>
            <a:r>
              <a:rPr lang="ko-KR" altLang="en-US" sz="1200" dirty="0"/>
              <a:t>문화재</a:t>
            </a:r>
            <a:r>
              <a:rPr lang="en-US" altLang="ko-KR" sz="1200" dirty="0"/>
              <a:t>, </a:t>
            </a:r>
            <a:r>
              <a:rPr lang="ko-KR" altLang="en-US" sz="1200" dirty="0"/>
              <a:t>주변시설</a:t>
            </a:r>
            <a:r>
              <a:rPr lang="en-US" altLang="ko-KR" sz="1200" dirty="0"/>
              <a:t>)</a:t>
            </a:r>
            <a:endParaRPr sz="1200" dirty="0"/>
          </a:p>
        </p:txBody>
      </p:sp>
      <p:pic>
        <p:nvPicPr>
          <p:cNvPr id="3" name="Picture 2">
            <a:extLst>
              <a:ext uri="{FF2B5EF4-FFF2-40B4-BE49-F238E27FC236}">
                <a16:creationId xmlns:a16="http://schemas.microsoft.com/office/drawing/2014/main" id="{38F08E89-3194-826F-D272-D4CFFD27E9A2}"/>
              </a:ext>
            </a:extLst>
          </p:cNvPr>
          <p:cNvPicPr>
            <a:picLocks noChangeAspect="1"/>
          </p:cNvPicPr>
          <p:nvPr/>
        </p:nvPicPr>
        <p:blipFill>
          <a:blip r:embed="rId3"/>
          <a:stretch>
            <a:fillRect/>
          </a:stretch>
        </p:blipFill>
        <p:spPr>
          <a:xfrm>
            <a:off x="0" y="490741"/>
            <a:ext cx="9144000" cy="4652759"/>
          </a:xfrm>
          <a:prstGeom prst="rect">
            <a:avLst/>
          </a:prstGeom>
        </p:spPr>
      </p:pic>
    </p:spTree>
    <p:extLst>
      <p:ext uri="{BB962C8B-B14F-4D97-AF65-F5344CB8AC3E}">
        <p14:creationId xmlns:p14="http://schemas.microsoft.com/office/powerpoint/2010/main" val="2293881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4" name="Google Shape;331;p12">
            <a:extLst>
              <a:ext uri="{FF2B5EF4-FFF2-40B4-BE49-F238E27FC236}">
                <a16:creationId xmlns:a16="http://schemas.microsoft.com/office/drawing/2014/main" id="{B9CCE7FB-81F4-7C0A-6DF4-5D26AEEF55A4}"/>
              </a:ext>
            </a:extLst>
          </p:cNvPr>
          <p:cNvSpPr txBox="1">
            <a:spLocks noGrp="1"/>
          </p:cNvSpPr>
          <p:nvPr>
            <p:ph type="title"/>
          </p:nvPr>
        </p:nvSpPr>
        <p:spPr>
          <a:xfrm>
            <a:off x="48487" y="110839"/>
            <a:ext cx="4544294" cy="374663"/>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ko-KR" altLang="en-US" sz="1200" dirty="0"/>
              <a:t>추천목록</a:t>
            </a:r>
            <a:r>
              <a:rPr lang="en-US" altLang="ko-KR" sz="1200" dirty="0"/>
              <a:t> - </a:t>
            </a:r>
            <a:r>
              <a:rPr lang="ko-KR" altLang="en-US" sz="1200" dirty="0"/>
              <a:t>문화재</a:t>
            </a:r>
            <a:endParaRPr sz="1200" dirty="0"/>
          </a:p>
        </p:txBody>
      </p:sp>
      <p:pic>
        <p:nvPicPr>
          <p:cNvPr id="5" name="Picture 4">
            <a:extLst>
              <a:ext uri="{FF2B5EF4-FFF2-40B4-BE49-F238E27FC236}">
                <a16:creationId xmlns:a16="http://schemas.microsoft.com/office/drawing/2014/main" id="{28DD33F0-B1F6-A6C6-6056-88A224D4DD6E}"/>
              </a:ext>
            </a:extLst>
          </p:cNvPr>
          <p:cNvPicPr>
            <a:picLocks noChangeAspect="1"/>
          </p:cNvPicPr>
          <p:nvPr/>
        </p:nvPicPr>
        <p:blipFill>
          <a:blip r:embed="rId3"/>
          <a:stretch>
            <a:fillRect/>
          </a:stretch>
        </p:blipFill>
        <p:spPr>
          <a:xfrm>
            <a:off x="1472123" y="0"/>
            <a:ext cx="6199754" cy="5143500"/>
          </a:xfrm>
          <a:prstGeom prst="rect">
            <a:avLst/>
          </a:prstGeom>
        </p:spPr>
      </p:pic>
    </p:spTree>
    <p:extLst>
      <p:ext uri="{BB962C8B-B14F-4D97-AF65-F5344CB8AC3E}">
        <p14:creationId xmlns:p14="http://schemas.microsoft.com/office/powerpoint/2010/main" val="1261950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4" name="Google Shape;331;p12">
            <a:extLst>
              <a:ext uri="{FF2B5EF4-FFF2-40B4-BE49-F238E27FC236}">
                <a16:creationId xmlns:a16="http://schemas.microsoft.com/office/drawing/2014/main" id="{B9CCE7FB-81F4-7C0A-6DF4-5D26AEEF55A4}"/>
              </a:ext>
            </a:extLst>
          </p:cNvPr>
          <p:cNvSpPr txBox="1">
            <a:spLocks noGrp="1"/>
          </p:cNvSpPr>
          <p:nvPr>
            <p:ph type="title"/>
          </p:nvPr>
        </p:nvSpPr>
        <p:spPr>
          <a:xfrm>
            <a:off x="-6927" y="124694"/>
            <a:ext cx="4544294" cy="374663"/>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ko-KR" altLang="en-US" sz="1200" dirty="0"/>
              <a:t>추천목록</a:t>
            </a:r>
            <a:r>
              <a:rPr lang="en-US" altLang="ko-KR" sz="1200" dirty="0"/>
              <a:t>- </a:t>
            </a:r>
            <a:r>
              <a:rPr lang="ko-KR" altLang="en-US" sz="1200" dirty="0"/>
              <a:t>주변시설</a:t>
            </a:r>
            <a:endParaRPr sz="1200" dirty="0"/>
          </a:p>
        </p:txBody>
      </p:sp>
      <p:pic>
        <p:nvPicPr>
          <p:cNvPr id="3" name="Picture 2">
            <a:extLst>
              <a:ext uri="{FF2B5EF4-FFF2-40B4-BE49-F238E27FC236}">
                <a16:creationId xmlns:a16="http://schemas.microsoft.com/office/drawing/2014/main" id="{57D3BDD6-DF29-71DB-7279-BE3AB0D35351}"/>
              </a:ext>
            </a:extLst>
          </p:cNvPr>
          <p:cNvPicPr>
            <a:picLocks noChangeAspect="1"/>
          </p:cNvPicPr>
          <p:nvPr/>
        </p:nvPicPr>
        <p:blipFill>
          <a:blip r:embed="rId3"/>
          <a:stretch>
            <a:fillRect/>
          </a:stretch>
        </p:blipFill>
        <p:spPr>
          <a:xfrm>
            <a:off x="1480615" y="0"/>
            <a:ext cx="6182769" cy="5143500"/>
          </a:xfrm>
          <a:prstGeom prst="rect">
            <a:avLst/>
          </a:prstGeom>
        </p:spPr>
      </p:pic>
    </p:spTree>
    <p:extLst>
      <p:ext uri="{BB962C8B-B14F-4D97-AF65-F5344CB8AC3E}">
        <p14:creationId xmlns:p14="http://schemas.microsoft.com/office/powerpoint/2010/main" val="25293115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5" name="Picture 4">
            <a:extLst>
              <a:ext uri="{FF2B5EF4-FFF2-40B4-BE49-F238E27FC236}">
                <a16:creationId xmlns:a16="http://schemas.microsoft.com/office/drawing/2014/main" id="{93AB3CCF-842F-D6AD-C52E-A83A48BB3366}"/>
              </a:ext>
            </a:extLst>
          </p:cNvPr>
          <p:cNvPicPr>
            <a:picLocks noChangeAspect="1"/>
          </p:cNvPicPr>
          <p:nvPr/>
        </p:nvPicPr>
        <p:blipFill>
          <a:blip r:embed="rId3"/>
          <a:stretch>
            <a:fillRect/>
          </a:stretch>
        </p:blipFill>
        <p:spPr>
          <a:xfrm>
            <a:off x="148936" y="287845"/>
            <a:ext cx="8735296" cy="4857920"/>
          </a:xfrm>
          <a:prstGeom prst="rect">
            <a:avLst/>
          </a:prstGeom>
        </p:spPr>
      </p:pic>
      <p:sp>
        <p:nvSpPr>
          <p:cNvPr id="6" name="Google Shape;331;p12">
            <a:extLst>
              <a:ext uri="{FF2B5EF4-FFF2-40B4-BE49-F238E27FC236}">
                <a16:creationId xmlns:a16="http://schemas.microsoft.com/office/drawing/2014/main" id="{06DAD3DF-A13E-1365-64D8-5824441B4C57}"/>
              </a:ext>
            </a:extLst>
          </p:cNvPr>
          <p:cNvSpPr txBox="1">
            <a:spLocks/>
          </p:cNvSpPr>
          <p:nvPr/>
        </p:nvSpPr>
        <p:spPr>
          <a:xfrm>
            <a:off x="69266" y="-41562"/>
            <a:ext cx="4544294" cy="37466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1pPr>
            <a:lvl2pPr marR="0" lvl="1" algn="l"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2pPr>
            <a:lvl3pPr marR="0" lvl="2" algn="l"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3pPr>
            <a:lvl4pPr marR="0" lvl="3" algn="l"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4pPr>
            <a:lvl5pPr marR="0" lvl="4" algn="l"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5pPr>
            <a:lvl6pPr marR="0" lvl="5" algn="l"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6pPr>
            <a:lvl7pPr marR="0" lvl="6" algn="l"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7pPr>
            <a:lvl8pPr marR="0" lvl="7" algn="l"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8pPr>
            <a:lvl9pPr marR="0" lvl="8" algn="l"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9pPr>
          </a:lstStyle>
          <a:p>
            <a:pPr algn="l">
              <a:buSzPts val="3600"/>
            </a:pPr>
            <a:r>
              <a:rPr lang="ko-KR" altLang="en-US" sz="1200" dirty="0"/>
              <a:t>마이페이지</a:t>
            </a:r>
          </a:p>
        </p:txBody>
      </p:sp>
    </p:spTree>
    <p:extLst>
      <p:ext uri="{BB962C8B-B14F-4D97-AF65-F5344CB8AC3E}">
        <p14:creationId xmlns:p14="http://schemas.microsoft.com/office/powerpoint/2010/main" val="11759433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6" name="Google Shape;331;p12">
            <a:extLst>
              <a:ext uri="{FF2B5EF4-FFF2-40B4-BE49-F238E27FC236}">
                <a16:creationId xmlns:a16="http://schemas.microsoft.com/office/drawing/2014/main" id="{06DAD3DF-A13E-1365-64D8-5824441B4C57}"/>
              </a:ext>
            </a:extLst>
          </p:cNvPr>
          <p:cNvSpPr txBox="1">
            <a:spLocks/>
          </p:cNvSpPr>
          <p:nvPr/>
        </p:nvSpPr>
        <p:spPr>
          <a:xfrm>
            <a:off x="90049" y="46746"/>
            <a:ext cx="4544294" cy="37466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1pPr>
            <a:lvl2pPr marR="0" lvl="1" algn="l"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2pPr>
            <a:lvl3pPr marR="0" lvl="2" algn="l"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3pPr>
            <a:lvl4pPr marR="0" lvl="3" algn="l"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4pPr>
            <a:lvl5pPr marR="0" lvl="4" algn="l"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5pPr>
            <a:lvl6pPr marR="0" lvl="5" algn="l"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6pPr>
            <a:lvl7pPr marR="0" lvl="6" algn="l"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7pPr>
            <a:lvl8pPr marR="0" lvl="7" algn="l"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8pPr>
            <a:lvl9pPr marR="0" lvl="8" algn="l"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9pPr>
          </a:lstStyle>
          <a:p>
            <a:pPr algn="l">
              <a:buSzPts val="3600"/>
            </a:pPr>
            <a:r>
              <a:rPr lang="ko-KR" altLang="en-US" sz="1200" dirty="0"/>
              <a:t>마이페이지 </a:t>
            </a:r>
            <a:r>
              <a:rPr lang="en-US" altLang="ko-KR" sz="1200" dirty="0"/>
              <a:t>– </a:t>
            </a:r>
            <a:r>
              <a:rPr lang="ko-KR" altLang="en-US" sz="1200" dirty="0"/>
              <a:t>회원정보 수정</a:t>
            </a:r>
          </a:p>
        </p:txBody>
      </p:sp>
      <p:pic>
        <p:nvPicPr>
          <p:cNvPr id="3" name="Picture 2">
            <a:extLst>
              <a:ext uri="{FF2B5EF4-FFF2-40B4-BE49-F238E27FC236}">
                <a16:creationId xmlns:a16="http://schemas.microsoft.com/office/drawing/2014/main" id="{377333C7-0C21-BCD4-4F1D-5655EB8F66F9}"/>
              </a:ext>
            </a:extLst>
          </p:cNvPr>
          <p:cNvPicPr>
            <a:picLocks noChangeAspect="1"/>
          </p:cNvPicPr>
          <p:nvPr/>
        </p:nvPicPr>
        <p:blipFill>
          <a:blip r:embed="rId3"/>
          <a:stretch>
            <a:fillRect/>
          </a:stretch>
        </p:blipFill>
        <p:spPr>
          <a:xfrm>
            <a:off x="0" y="469900"/>
            <a:ext cx="9144000" cy="4673600"/>
          </a:xfrm>
          <a:prstGeom prst="rect">
            <a:avLst/>
          </a:prstGeom>
        </p:spPr>
      </p:pic>
    </p:spTree>
    <p:extLst>
      <p:ext uri="{BB962C8B-B14F-4D97-AF65-F5344CB8AC3E}">
        <p14:creationId xmlns:p14="http://schemas.microsoft.com/office/powerpoint/2010/main" val="2928531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
          <p:cNvSpPr txBox="1">
            <a:spLocks noGrp="1"/>
          </p:cNvSpPr>
          <p:nvPr>
            <p:ph type="title"/>
          </p:nvPr>
        </p:nvSpPr>
        <p:spPr>
          <a:xfrm>
            <a:off x="2475450" y="2691700"/>
            <a:ext cx="4193100" cy="841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US"/>
              <a:t>팀원소개</a:t>
            </a:r>
            <a:endParaRPr/>
          </a:p>
        </p:txBody>
      </p:sp>
      <p:sp>
        <p:nvSpPr>
          <p:cNvPr id="229" name="Google Shape;229;p3"/>
          <p:cNvSpPr txBox="1">
            <a:spLocks noGrp="1"/>
          </p:cNvSpPr>
          <p:nvPr>
            <p:ph type="title" idx="2"/>
          </p:nvPr>
        </p:nvSpPr>
        <p:spPr>
          <a:xfrm>
            <a:off x="3723225" y="1324088"/>
            <a:ext cx="1697400" cy="841800"/>
          </a:xfrm>
          <a:prstGeom prst="rect">
            <a:avLst/>
          </a:prstGeom>
          <a:noFill/>
          <a:ln w="952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01</a:t>
            </a:r>
            <a:endParaRPr/>
          </a:p>
        </p:txBody>
      </p:sp>
      <p:sp>
        <p:nvSpPr>
          <p:cNvPr id="230" name="Google Shape;230;p3"/>
          <p:cNvSpPr txBox="1">
            <a:spLocks noGrp="1"/>
          </p:cNvSpPr>
          <p:nvPr>
            <p:ph type="subTitle" idx="1"/>
          </p:nvPr>
        </p:nvSpPr>
        <p:spPr>
          <a:xfrm>
            <a:off x="2475450" y="3444425"/>
            <a:ext cx="4193100" cy="375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a:t>팀원과  프로젝트에서 담당을 소개합니다.</a:t>
            </a:r>
            <a:endParaRPr/>
          </a:p>
        </p:txBody>
      </p:sp>
      <p:sp>
        <p:nvSpPr>
          <p:cNvPr id="231" name="Google Shape;231;p3"/>
          <p:cNvSpPr/>
          <p:nvPr/>
        </p:nvSpPr>
        <p:spPr>
          <a:xfrm>
            <a:off x="7342775" y="4081975"/>
            <a:ext cx="1801200" cy="2541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6" name="Google Shape;331;p12">
            <a:extLst>
              <a:ext uri="{FF2B5EF4-FFF2-40B4-BE49-F238E27FC236}">
                <a16:creationId xmlns:a16="http://schemas.microsoft.com/office/drawing/2014/main" id="{06DAD3DF-A13E-1365-64D8-5824441B4C57}"/>
              </a:ext>
            </a:extLst>
          </p:cNvPr>
          <p:cNvSpPr txBox="1">
            <a:spLocks/>
          </p:cNvSpPr>
          <p:nvPr/>
        </p:nvSpPr>
        <p:spPr>
          <a:xfrm>
            <a:off x="27705" y="503946"/>
            <a:ext cx="4544294" cy="37466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1pPr>
            <a:lvl2pPr marR="0" lvl="1" algn="l"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2pPr>
            <a:lvl3pPr marR="0" lvl="2" algn="l"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3pPr>
            <a:lvl4pPr marR="0" lvl="3" algn="l"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4pPr>
            <a:lvl5pPr marR="0" lvl="4" algn="l"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5pPr>
            <a:lvl6pPr marR="0" lvl="5" algn="l"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6pPr>
            <a:lvl7pPr marR="0" lvl="6" algn="l"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7pPr>
            <a:lvl8pPr marR="0" lvl="7" algn="l"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8pPr>
            <a:lvl9pPr marR="0" lvl="8" algn="l"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9pPr>
          </a:lstStyle>
          <a:p>
            <a:pPr algn="l">
              <a:buSzPts val="3600"/>
            </a:pPr>
            <a:r>
              <a:rPr lang="ko-KR" altLang="en-US" sz="1200" dirty="0"/>
              <a:t>마이페이지</a:t>
            </a:r>
            <a:endParaRPr lang="en-US" altLang="ko-KR" sz="1200" dirty="0"/>
          </a:p>
          <a:p>
            <a:pPr algn="l">
              <a:buSzPts val="3600"/>
            </a:pPr>
            <a:r>
              <a:rPr lang="ko-KR" altLang="en-US" sz="1200" dirty="0"/>
              <a:t>나의 추천목록</a:t>
            </a:r>
            <a:endParaRPr lang="en-US" altLang="ko-KR" sz="1200" dirty="0"/>
          </a:p>
          <a:p>
            <a:pPr algn="l">
              <a:buSzPts val="3600"/>
            </a:pPr>
            <a:r>
              <a:rPr lang="en-US" altLang="ko-KR" sz="1200" dirty="0"/>
              <a:t>(</a:t>
            </a:r>
            <a:r>
              <a:rPr lang="ko-KR" altLang="en-US" sz="1200" dirty="0"/>
              <a:t>문화재</a:t>
            </a:r>
            <a:r>
              <a:rPr lang="en-US" altLang="ko-KR" sz="1200" dirty="0"/>
              <a:t>, </a:t>
            </a:r>
            <a:r>
              <a:rPr lang="ko-KR" altLang="en-US" sz="1200" dirty="0"/>
              <a:t>주변시설</a:t>
            </a:r>
            <a:r>
              <a:rPr lang="en-US" altLang="ko-KR" sz="1200" dirty="0"/>
              <a:t>)</a:t>
            </a:r>
            <a:endParaRPr lang="ko-KR" altLang="en-US" sz="1200" dirty="0"/>
          </a:p>
        </p:txBody>
      </p:sp>
      <p:pic>
        <p:nvPicPr>
          <p:cNvPr id="4" name="Picture 3">
            <a:extLst>
              <a:ext uri="{FF2B5EF4-FFF2-40B4-BE49-F238E27FC236}">
                <a16:creationId xmlns:a16="http://schemas.microsoft.com/office/drawing/2014/main" id="{C75BB949-CD12-6E56-7F09-9AED0984345F}"/>
              </a:ext>
            </a:extLst>
          </p:cNvPr>
          <p:cNvPicPr>
            <a:picLocks noChangeAspect="1"/>
          </p:cNvPicPr>
          <p:nvPr/>
        </p:nvPicPr>
        <p:blipFill>
          <a:blip r:embed="rId3"/>
          <a:stretch>
            <a:fillRect/>
          </a:stretch>
        </p:blipFill>
        <p:spPr>
          <a:xfrm>
            <a:off x="1478496" y="0"/>
            <a:ext cx="6187007" cy="5143500"/>
          </a:xfrm>
          <a:prstGeom prst="rect">
            <a:avLst/>
          </a:prstGeom>
        </p:spPr>
      </p:pic>
    </p:spTree>
    <p:extLst>
      <p:ext uri="{BB962C8B-B14F-4D97-AF65-F5344CB8AC3E}">
        <p14:creationId xmlns:p14="http://schemas.microsoft.com/office/powerpoint/2010/main" val="34835355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6" name="Google Shape;331;p12">
            <a:extLst>
              <a:ext uri="{FF2B5EF4-FFF2-40B4-BE49-F238E27FC236}">
                <a16:creationId xmlns:a16="http://schemas.microsoft.com/office/drawing/2014/main" id="{06DAD3DF-A13E-1365-64D8-5824441B4C57}"/>
              </a:ext>
            </a:extLst>
          </p:cNvPr>
          <p:cNvSpPr txBox="1">
            <a:spLocks/>
          </p:cNvSpPr>
          <p:nvPr/>
        </p:nvSpPr>
        <p:spPr>
          <a:xfrm>
            <a:off x="422558" y="-5225"/>
            <a:ext cx="4544294" cy="37466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1pPr>
            <a:lvl2pPr marR="0" lvl="1" algn="l"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2pPr>
            <a:lvl3pPr marR="0" lvl="2" algn="l"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3pPr>
            <a:lvl4pPr marR="0" lvl="3" algn="l"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4pPr>
            <a:lvl5pPr marR="0" lvl="4" algn="l"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5pPr>
            <a:lvl6pPr marR="0" lvl="5" algn="l"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6pPr>
            <a:lvl7pPr marR="0" lvl="6" algn="l"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7pPr>
            <a:lvl8pPr marR="0" lvl="7" algn="l"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8pPr>
            <a:lvl9pPr marR="0" lvl="8" algn="l"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9pPr>
          </a:lstStyle>
          <a:p>
            <a:pPr algn="l">
              <a:buSzPts val="3600"/>
            </a:pPr>
            <a:r>
              <a:rPr lang="ko-KR" altLang="en-US" sz="1200" dirty="0"/>
              <a:t>마이페이지 </a:t>
            </a:r>
            <a:r>
              <a:rPr lang="en-US" altLang="ko-KR" sz="1200" dirty="0"/>
              <a:t>-  </a:t>
            </a:r>
            <a:r>
              <a:rPr lang="ko-KR" altLang="en-US" sz="1200" dirty="0"/>
              <a:t>탐방후기 작성 </a:t>
            </a:r>
            <a:r>
              <a:rPr lang="en-US" altLang="ko-KR" sz="1200" dirty="0"/>
              <a:t>(</a:t>
            </a:r>
            <a:r>
              <a:rPr lang="ko-KR" altLang="en-US" sz="1200" dirty="0"/>
              <a:t>문화재</a:t>
            </a:r>
            <a:r>
              <a:rPr lang="en-US" altLang="ko-KR" sz="1200" dirty="0"/>
              <a:t>, </a:t>
            </a:r>
            <a:r>
              <a:rPr lang="ko-KR" altLang="en-US" sz="1200" dirty="0"/>
              <a:t>주변시설</a:t>
            </a:r>
            <a:r>
              <a:rPr lang="en-US" altLang="ko-KR" sz="1200" dirty="0"/>
              <a:t>)</a:t>
            </a:r>
          </a:p>
        </p:txBody>
      </p:sp>
      <p:pic>
        <p:nvPicPr>
          <p:cNvPr id="4" name="Picture 3">
            <a:extLst>
              <a:ext uri="{FF2B5EF4-FFF2-40B4-BE49-F238E27FC236}">
                <a16:creationId xmlns:a16="http://schemas.microsoft.com/office/drawing/2014/main" id="{5374A2AD-A917-8087-3795-485B78FF9C18}"/>
              </a:ext>
            </a:extLst>
          </p:cNvPr>
          <p:cNvPicPr>
            <a:picLocks noChangeAspect="1"/>
          </p:cNvPicPr>
          <p:nvPr/>
        </p:nvPicPr>
        <p:blipFill>
          <a:blip r:embed="rId3"/>
          <a:stretch>
            <a:fillRect/>
          </a:stretch>
        </p:blipFill>
        <p:spPr>
          <a:xfrm>
            <a:off x="512618" y="397146"/>
            <a:ext cx="8118764" cy="4746354"/>
          </a:xfrm>
          <a:prstGeom prst="rect">
            <a:avLst/>
          </a:prstGeom>
        </p:spPr>
      </p:pic>
    </p:spTree>
    <p:extLst>
      <p:ext uri="{BB962C8B-B14F-4D97-AF65-F5344CB8AC3E}">
        <p14:creationId xmlns:p14="http://schemas.microsoft.com/office/powerpoint/2010/main" val="42326414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6" name="Google Shape;331;p12">
            <a:extLst>
              <a:ext uri="{FF2B5EF4-FFF2-40B4-BE49-F238E27FC236}">
                <a16:creationId xmlns:a16="http://schemas.microsoft.com/office/drawing/2014/main" id="{06DAD3DF-A13E-1365-64D8-5824441B4C57}"/>
              </a:ext>
            </a:extLst>
          </p:cNvPr>
          <p:cNvSpPr txBox="1">
            <a:spLocks/>
          </p:cNvSpPr>
          <p:nvPr/>
        </p:nvSpPr>
        <p:spPr>
          <a:xfrm>
            <a:off x="263231" y="514320"/>
            <a:ext cx="4544294" cy="37466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1pPr>
            <a:lvl2pPr marR="0" lvl="1" algn="l"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2pPr>
            <a:lvl3pPr marR="0" lvl="2" algn="l"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3pPr>
            <a:lvl4pPr marR="0" lvl="3" algn="l"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4pPr>
            <a:lvl5pPr marR="0" lvl="4" algn="l"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5pPr>
            <a:lvl6pPr marR="0" lvl="5" algn="l"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6pPr>
            <a:lvl7pPr marR="0" lvl="6" algn="l"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7pPr>
            <a:lvl8pPr marR="0" lvl="7" algn="l"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8pPr>
            <a:lvl9pPr marR="0" lvl="8" algn="l" rtl="0">
              <a:lnSpc>
                <a:spcPct val="100000"/>
              </a:lnSpc>
              <a:spcBef>
                <a:spcPts val="0"/>
              </a:spcBef>
              <a:spcAft>
                <a:spcPts val="0"/>
              </a:spcAft>
              <a:buClr>
                <a:schemeClr val="dk1"/>
              </a:buClr>
              <a:buSzPts val="3000"/>
              <a:buFont typeface="Ubuntu"/>
              <a:buNone/>
              <a:defRPr sz="3000" b="1" i="0" u="none" strike="noStrike" cap="none">
                <a:solidFill>
                  <a:schemeClr val="dk1"/>
                </a:solidFill>
                <a:latin typeface="Ubuntu"/>
                <a:ea typeface="Ubuntu"/>
                <a:cs typeface="Ubuntu"/>
                <a:sym typeface="Ubuntu"/>
              </a:defRPr>
            </a:lvl9pPr>
          </a:lstStyle>
          <a:p>
            <a:pPr algn="l">
              <a:buSzPts val="3600"/>
            </a:pPr>
            <a:r>
              <a:rPr lang="ko-KR" altLang="en-US" sz="1200" dirty="0"/>
              <a:t>마이페이지</a:t>
            </a:r>
            <a:endParaRPr lang="en-US" altLang="ko-KR" sz="1200" dirty="0"/>
          </a:p>
          <a:p>
            <a:pPr algn="l">
              <a:buSzPts val="3600"/>
            </a:pPr>
            <a:r>
              <a:rPr lang="ko-KR" altLang="en-US" sz="1200" dirty="0"/>
              <a:t>나의 탐방후기</a:t>
            </a:r>
            <a:r>
              <a:rPr lang="en-US" altLang="ko-KR" sz="1200" dirty="0"/>
              <a:t> </a:t>
            </a:r>
            <a:r>
              <a:rPr lang="ko-KR" altLang="en-US" sz="1200" dirty="0"/>
              <a:t>수정</a:t>
            </a:r>
            <a:endParaRPr lang="en-US" altLang="ko-KR" sz="1200" dirty="0"/>
          </a:p>
          <a:p>
            <a:pPr algn="l">
              <a:buSzPts val="3600"/>
            </a:pPr>
            <a:r>
              <a:rPr lang="en-US" altLang="ko-KR" sz="1200" dirty="0"/>
              <a:t>(</a:t>
            </a:r>
            <a:r>
              <a:rPr lang="ko-KR" altLang="en-US" sz="1200" dirty="0"/>
              <a:t>문화재</a:t>
            </a:r>
            <a:r>
              <a:rPr lang="en-US" altLang="ko-KR" sz="1200" dirty="0"/>
              <a:t>, </a:t>
            </a:r>
            <a:r>
              <a:rPr lang="ko-KR" altLang="en-US" sz="1200" dirty="0"/>
              <a:t>주변시설</a:t>
            </a:r>
            <a:r>
              <a:rPr lang="en-US" altLang="ko-KR" sz="1200" dirty="0"/>
              <a:t>)</a:t>
            </a:r>
          </a:p>
        </p:txBody>
      </p:sp>
      <p:pic>
        <p:nvPicPr>
          <p:cNvPr id="3" name="Picture 2">
            <a:extLst>
              <a:ext uri="{FF2B5EF4-FFF2-40B4-BE49-F238E27FC236}">
                <a16:creationId xmlns:a16="http://schemas.microsoft.com/office/drawing/2014/main" id="{5C8FB9E3-0E9B-C6EF-ECF3-9DF66CB73B6C}"/>
              </a:ext>
            </a:extLst>
          </p:cNvPr>
          <p:cNvPicPr>
            <a:picLocks noChangeAspect="1"/>
          </p:cNvPicPr>
          <p:nvPr/>
        </p:nvPicPr>
        <p:blipFill>
          <a:blip r:embed="rId3"/>
          <a:stretch>
            <a:fillRect/>
          </a:stretch>
        </p:blipFill>
        <p:spPr>
          <a:xfrm>
            <a:off x="2075212" y="0"/>
            <a:ext cx="7068788" cy="5143500"/>
          </a:xfrm>
          <a:prstGeom prst="rect">
            <a:avLst/>
          </a:prstGeom>
        </p:spPr>
      </p:pic>
    </p:spTree>
    <p:extLst>
      <p:ext uri="{BB962C8B-B14F-4D97-AF65-F5344CB8AC3E}">
        <p14:creationId xmlns:p14="http://schemas.microsoft.com/office/powerpoint/2010/main" val="7931453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16"/>
          <p:cNvSpPr txBox="1">
            <a:spLocks noGrp="1"/>
          </p:cNvSpPr>
          <p:nvPr>
            <p:ph type="title"/>
          </p:nvPr>
        </p:nvSpPr>
        <p:spPr>
          <a:xfrm>
            <a:off x="2703942" y="578975"/>
            <a:ext cx="3736200" cy="12255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000"/>
              <a:buNone/>
            </a:pPr>
            <a:r>
              <a:rPr lang="en-US"/>
              <a:t>THANKS!</a:t>
            </a:r>
            <a:endParaRPr/>
          </a:p>
        </p:txBody>
      </p:sp>
      <p:sp>
        <p:nvSpPr>
          <p:cNvPr id="368" name="Google Shape;368;p16"/>
          <p:cNvSpPr txBox="1">
            <a:spLocks noGrp="1"/>
          </p:cNvSpPr>
          <p:nvPr>
            <p:ph type="subTitle" idx="1"/>
          </p:nvPr>
        </p:nvSpPr>
        <p:spPr>
          <a:xfrm>
            <a:off x="2703900" y="1712649"/>
            <a:ext cx="3736200" cy="1058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b="1">
                <a:latin typeface="Urbanist"/>
                <a:ea typeface="Urbanist"/>
                <a:cs typeface="Urbanist"/>
                <a:sym typeface="Urbanist"/>
              </a:rPr>
              <a:t>DO YOU HAVE ANY QUESTIONS?</a:t>
            </a:r>
            <a:endParaRPr b="1">
              <a:latin typeface="Urbanist"/>
              <a:ea typeface="Urbanist"/>
              <a:cs typeface="Urbanist"/>
              <a:sym typeface="Urbanist"/>
            </a:endParaRPr>
          </a:p>
          <a:p>
            <a:pPr marL="0" lvl="0" indent="0" algn="ctr" rtl="0">
              <a:lnSpc>
                <a:spcPct val="100000"/>
              </a:lnSpc>
              <a:spcBef>
                <a:spcPts val="0"/>
              </a:spcBef>
              <a:spcAft>
                <a:spcPts val="0"/>
              </a:spcAft>
              <a:buSzPts val="1400"/>
              <a:buNone/>
            </a:pPr>
            <a:r>
              <a:rPr lang="en-US"/>
              <a:t>youremail@freepik.com</a:t>
            </a:r>
            <a:endParaRPr/>
          </a:p>
          <a:p>
            <a:pPr marL="0" lvl="0" indent="0" algn="ctr" rtl="0">
              <a:lnSpc>
                <a:spcPct val="100000"/>
              </a:lnSpc>
              <a:spcBef>
                <a:spcPts val="0"/>
              </a:spcBef>
              <a:spcAft>
                <a:spcPts val="0"/>
              </a:spcAft>
              <a:buSzPts val="1400"/>
              <a:buNone/>
            </a:pPr>
            <a:r>
              <a:rPr lang="en-US"/>
              <a:t>+34 654 321 432</a:t>
            </a:r>
            <a:endParaRPr/>
          </a:p>
          <a:p>
            <a:pPr marL="0" lvl="0" indent="0" algn="ctr" rtl="0">
              <a:lnSpc>
                <a:spcPct val="100000"/>
              </a:lnSpc>
              <a:spcBef>
                <a:spcPts val="0"/>
              </a:spcBef>
              <a:spcAft>
                <a:spcPts val="0"/>
              </a:spcAft>
              <a:buSzPts val="1400"/>
              <a:buNone/>
            </a:pPr>
            <a:r>
              <a:rPr lang="en-US"/>
              <a:t>yourwebsite.com</a:t>
            </a:r>
            <a:endParaRPr/>
          </a:p>
        </p:txBody>
      </p:sp>
      <p:sp>
        <p:nvSpPr>
          <p:cNvPr id="369" name="Google Shape;369;p16"/>
          <p:cNvSpPr txBox="1"/>
          <p:nvPr/>
        </p:nvSpPr>
        <p:spPr>
          <a:xfrm>
            <a:off x="2496150" y="4125850"/>
            <a:ext cx="4151700" cy="260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Urbanist"/>
                <a:ea typeface="Urbanist"/>
                <a:cs typeface="Urbanist"/>
                <a:sym typeface="Urbanist"/>
              </a:rPr>
              <a:t>Please keep this slide for attribution</a:t>
            </a:r>
            <a:endParaRPr sz="1200" b="0" i="0" u="none" strike="noStrike" cap="none">
              <a:solidFill>
                <a:schemeClr val="dk1"/>
              </a:solidFill>
              <a:latin typeface="Urbanist"/>
              <a:ea typeface="Urbanist"/>
              <a:cs typeface="Urbanist"/>
              <a:sym typeface="Urbanist"/>
            </a:endParaRPr>
          </a:p>
        </p:txBody>
      </p:sp>
      <p:sp>
        <p:nvSpPr>
          <p:cNvPr id="370" name="Google Shape;370;p16"/>
          <p:cNvSpPr/>
          <p:nvPr/>
        </p:nvSpPr>
        <p:spPr>
          <a:xfrm>
            <a:off x="3419513" y="2862788"/>
            <a:ext cx="447600" cy="44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16"/>
          <p:cNvSpPr/>
          <p:nvPr/>
        </p:nvSpPr>
        <p:spPr>
          <a:xfrm>
            <a:off x="4038638" y="2862788"/>
            <a:ext cx="447600" cy="44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16"/>
          <p:cNvSpPr/>
          <p:nvPr/>
        </p:nvSpPr>
        <p:spPr>
          <a:xfrm>
            <a:off x="4657763" y="2862788"/>
            <a:ext cx="447600" cy="44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16"/>
          <p:cNvSpPr/>
          <p:nvPr/>
        </p:nvSpPr>
        <p:spPr>
          <a:xfrm>
            <a:off x="5276888" y="2862788"/>
            <a:ext cx="447600" cy="44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16"/>
          <p:cNvSpPr/>
          <p:nvPr/>
        </p:nvSpPr>
        <p:spPr>
          <a:xfrm>
            <a:off x="0" y="3213650"/>
            <a:ext cx="2009700" cy="2541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16"/>
          <p:cNvSpPr/>
          <p:nvPr/>
        </p:nvSpPr>
        <p:spPr>
          <a:xfrm>
            <a:off x="3516255" y="2959540"/>
            <a:ext cx="254071" cy="254071"/>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76" name="Google Shape;376;p16"/>
          <p:cNvGrpSpPr/>
          <p:nvPr/>
        </p:nvGrpSpPr>
        <p:grpSpPr>
          <a:xfrm>
            <a:off x="4135406" y="2959556"/>
            <a:ext cx="254077" cy="254093"/>
            <a:chOff x="812101" y="2571761"/>
            <a:chExt cx="417066" cy="417024"/>
          </a:xfrm>
        </p:grpSpPr>
        <p:sp>
          <p:nvSpPr>
            <p:cNvPr id="377" name="Google Shape;377;p16"/>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16"/>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16"/>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16"/>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1" name="Google Shape;381;p16"/>
          <p:cNvGrpSpPr/>
          <p:nvPr/>
        </p:nvGrpSpPr>
        <p:grpSpPr>
          <a:xfrm>
            <a:off x="4754542" y="2959567"/>
            <a:ext cx="254051" cy="254093"/>
            <a:chOff x="1323129" y="2571761"/>
            <a:chExt cx="417024" cy="417024"/>
          </a:xfrm>
        </p:grpSpPr>
        <p:sp>
          <p:nvSpPr>
            <p:cNvPr id="382" name="Google Shape;382;p16"/>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16"/>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16"/>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16"/>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6" name="Google Shape;386;p16"/>
          <p:cNvGrpSpPr/>
          <p:nvPr/>
        </p:nvGrpSpPr>
        <p:grpSpPr>
          <a:xfrm>
            <a:off x="5373682" y="2961973"/>
            <a:ext cx="249002" cy="248918"/>
            <a:chOff x="2038375" y="3798025"/>
            <a:chExt cx="841792" cy="841792"/>
          </a:xfrm>
        </p:grpSpPr>
        <p:sp>
          <p:nvSpPr>
            <p:cNvPr id="387" name="Google Shape;387;p16"/>
            <p:cNvSpPr/>
            <p:nvPr/>
          </p:nvSpPr>
          <p:spPr>
            <a:xfrm>
              <a:off x="2186646" y="3907135"/>
              <a:ext cx="545341" cy="623694"/>
            </a:xfrm>
            <a:custGeom>
              <a:avLst/>
              <a:gdLst/>
              <a:ahLst/>
              <a:cxnLst/>
              <a:rect l="l" t="t" r="r" b="b"/>
              <a:pathLst>
                <a:path w="182541" h="208768" extrusionOk="0">
                  <a:moveTo>
                    <a:pt x="124804" y="12232"/>
                  </a:moveTo>
                  <a:cubicBezTo>
                    <a:pt x="127609" y="36012"/>
                    <a:pt x="146529" y="54932"/>
                    <a:pt x="170308" y="57737"/>
                  </a:cubicBezTo>
                  <a:lnTo>
                    <a:pt x="170308" y="78353"/>
                  </a:lnTo>
                  <a:cubicBezTo>
                    <a:pt x="157261" y="77276"/>
                    <a:pt x="144865" y="72710"/>
                    <a:pt x="134166" y="65011"/>
                  </a:cubicBezTo>
                  <a:cubicBezTo>
                    <a:pt x="133084" y="64247"/>
                    <a:pt x="131821" y="63855"/>
                    <a:pt x="130560" y="63855"/>
                  </a:cubicBezTo>
                  <a:cubicBezTo>
                    <a:pt x="129615" y="63855"/>
                    <a:pt x="128671" y="64075"/>
                    <a:pt x="127805" y="64522"/>
                  </a:cubicBezTo>
                  <a:cubicBezTo>
                    <a:pt x="125750" y="65566"/>
                    <a:pt x="124478" y="67686"/>
                    <a:pt x="124478" y="69970"/>
                  </a:cubicBezTo>
                  <a:lnTo>
                    <a:pt x="124478" y="140429"/>
                  </a:lnTo>
                  <a:cubicBezTo>
                    <a:pt x="124478" y="171352"/>
                    <a:pt x="99295" y="196535"/>
                    <a:pt x="68339" y="196535"/>
                  </a:cubicBezTo>
                  <a:cubicBezTo>
                    <a:pt x="37383" y="196535"/>
                    <a:pt x="12233" y="171352"/>
                    <a:pt x="12233" y="140429"/>
                  </a:cubicBezTo>
                  <a:cubicBezTo>
                    <a:pt x="12233" y="111527"/>
                    <a:pt x="34153" y="87682"/>
                    <a:pt x="62239" y="84616"/>
                  </a:cubicBezTo>
                  <a:lnTo>
                    <a:pt x="62239" y="105330"/>
                  </a:lnTo>
                  <a:cubicBezTo>
                    <a:pt x="45505" y="108265"/>
                    <a:pt x="32751" y="122879"/>
                    <a:pt x="32751" y="140429"/>
                  </a:cubicBezTo>
                  <a:cubicBezTo>
                    <a:pt x="32751" y="160033"/>
                    <a:pt x="48702" y="176017"/>
                    <a:pt x="68339" y="176017"/>
                  </a:cubicBezTo>
                  <a:cubicBezTo>
                    <a:pt x="87976" y="176017"/>
                    <a:pt x="103927" y="160033"/>
                    <a:pt x="103927" y="140429"/>
                  </a:cubicBezTo>
                  <a:lnTo>
                    <a:pt x="103927" y="12232"/>
                  </a:lnTo>
                  <a:close/>
                  <a:moveTo>
                    <a:pt x="97827" y="0"/>
                  </a:moveTo>
                  <a:cubicBezTo>
                    <a:pt x="94435" y="0"/>
                    <a:pt x="91695" y="2740"/>
                    <a:pt x="91695" y="6133"/>
                  </a:cubicBezTo>
                  <a:lnTo>
                    <a:pt x="91695" y="140429"/>
                  </a:lnTo>
                  <a:cubicBezTo>
                    <a:pt x="91695" y="153313"/>
                    <a:pt x="81224" y="163784"/>
                    <a:pt x="68339" y="163784"/>
                  </a:cubicBezTo>
                  <a:cubicBezTo>
                    <a:pt x="55454" y="163784"/>
                    <a:pt x="44983" y="153313"/>
                    <a:pt x="44983" y="140429"/>
                  </a:cubicBezTo>
                  <a:cubicBezTo>
                    <a:pt x="44983" y="127544"/>
                    <a:pt x="55454" y="117040"/>
                    <a:pt x="68339" y="117040"/>
                  </a:cubicBezTo>
                  <a:cubicBezTo>
                    <a:pt x="71731" y="117040"/>
                    <a:pt x="74471" y="114300"/>
                    <a:pt x="74471" y="110940"/>
                  </a:cubicBezTo>
                  <a:lnTo>
                    <a:pt x="74471" y="78190"/>
                  </a:lnTo>
                  <a:cubicBezTo>
                    <a:pt x="74471" y="74797"/>
                    <a:pt x="71731" y="72057"/>
                    <a:pt x="68339" y="72057"/>
                  </a:cubicBezTo>
                  <a:cubicBezTo>
                    <a:pt x="30663" y="72057"/>
                    <a:pt x="0" y="102720"/>
                    <a:pt x="0" y="140429"/>
                  </a:cubicBezTo>
                  <a:cubicBezTo>
                    <a:pt x="0" y="178104"/>
                    <a:pt x="30663" y="208767"/>
                    <a:pt x="68339" y="208767"/>
                  </a:cubicBezTo>
                  <a:cubicBezTo>
                    <a:pt x="106047" y="208767"/>
                    <a:pt x="136710" y="178104"/>
                    <a:pt x="136710" y="140429"/>
                  </a:cubicBezTo>
                  <a:lnTo>
                    <a:pt x="136710" y="80963"/>
                  </a:lnTo>
                  <a:cubicBezTo>
                    <a:pt x="148877" y="87454"/>
                    <a:pt x="162414" y="90846"/>
                    <a:pt x="176441" y="90846"/>
                  </a:cubicBezTo>
                  <a:cubicBezTo>
                    <a:pt x="179801" y="90846"/>
                    <a:pt x="182541" y="88106"/>
                    <a:pt x="182541" y="84746"/>
                  </a:cubicBezTo>
                  <a:lnTo>
                    <a:pt x="182541" y="51963"/>
                  </a:lnTo>
                  <a:cubicBezTo>
                    <a:pt x="182541" y="48604"/>
                    <a:pt x="179801" y="45864"/>
                    <a:pt x="176441" y="45864"/>
                  </a:cubicBezTo>
                  <a:cubicBezTo>
                    <a:pt x="154520" y="45864"/>
                    <a:pt x="136710" y="28020"/>
                    <a:pt x="136710" y="6133"/>
                  </a:cubicBezTo>
                  <a:cubicBezTo>
                    <a:pt x="136710" y="2740"/>
                    <a:pt x="133970" y="0"/>
                    <a:pt x="13057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16"/>
            <p:cNvSpPr/>
            <p:nvPr/>
          </p:nvSpPr>
          <p:spPr>
            <a:xfrm>
              <a:off x="2038375" y="3798025"/>
              <a:ext cx="841792" cy="841792"/>
            </a:xfrm>
            <a:custGeom>
              <a:avLst/>
              <a:gdLst/>
              <a:ahLst/>
              <a:cxnLst/>
              <a:rect l="l" t="t" r="r" b="b"/>
              <a:pathLst>
                <a:path w="19982" h="19982" extrusionOk="0">
                  <a:moveTo>
                    <a:pt x="17017" y="1172"/>
                  </a:moveTo>
                  <a:cubicBezTo>
                    <a:pt x="17990" y="1172"/>
                    <a:pt x="18812" y="1975"/>
                    <a:pt x="18812" y="2927"/>
                  </a:cubicBezTo>
                  <a:lnTo>
                    <a:pt x="18812" y="17017"/>
                  </a:lnTo>
                  <a:cubicBezTo>
                    <a:pt x="18812" y="17990"/>
                    <a:pt x="17990" y="18811"/>
                    <a:pt x="17017" y="18811"/>
                  </a:cubicBezTo>
                  <a:lnTo>
                    <a:pt x="2966" y="18811"/>
                  </a:lnTo>
                  <a:cubicBezTo>
                    <a:pt x="1993" y="18811"/>
                    <a:pt x="1172" y="17990"/>
                    <a:pt x="1172" y="17017"/>
                  </a:cubicBezTo>
                  <a:lnTo>
                    <a:pt x="1172" y="2927"/>
                  </a:lnTo>
                  <a:cubicBezTo>
                    <a:pt x="1172" y="1975"/>
                    <a:pt x="1993" y="1172"/>
                    <a:pt x="2966" y="1172"/>
                  </a:cubicBezTo>
                  <a:close/>
                  <a:moveTo>
                    <a:pt x="2966" y="1"/>
                  </a:moveTo>
                  <a:cubicBezTo>
                    <a:pt x="1349" y="1"/>
                    <a:pt x="1" y="1310"/>
                    <a:pt x="1" y="2927"/>
                  </a:cubicBezTo>
                  <a:lnTo>
                    <a:pt x="1" y="17015"/>
                  </a:lnTo>
                  <a:cubicBezTo>
                    <a:pt x="1" y="18636"/>
                    <a:pt x="1349" y="19982"/>
                    <a:pt x="2966" y="19982"/>
                  </a:cubicBezTo>
                  <a:lnTo>
                    <a:pt x="17017" y="19982"/>
                  </a:lnTo>
                  <a:cubicBezTo>
                    <a:pt x="18635" y="19982"/>
                    <a:pt x="19982" y="18634"/>
                    <a:pt x="19982" y="17015"/>
                  </a:cubicBezTo>
                  <a:lnTo>
                    <a:pt x="19982" y="2927"/>
                  </a:lnTo>
                  <a:cubicBezTo>
                    <a:pt x="19982" y="1310"/>
                    <a:pt x="18635" y="1"/>
                    <a:pt x="1701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1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a:t>ICON PACK</a:t>
            </a:r>
            <a:endParaRPr/>
          </a:p>
        </p:txBody>
      </p:sp>
      <p:sp>
        <p:nvSpPr>
          <p:cNvPr id="394" name="Google Shape;394;p17"/>
          <p:cNvSpPr/>
          <p:nvPr/>
        </p:nvSpPr>
        <p:spPr>
          <a:xfrm>
            <a:off x="1004100" y="1310100"/>
            <a:ext cx="313125" cy="319200"/>
          </a:xfrm>
          <a:custGeom>
            <a:avLst/>
            <a:gdLst/>
            <a:ahLst/>
            <a:cxnLst/>
            <a:rect l="l" t="t" r="r" b="b"/>
            <a:pathLst>
              <a:path w="12525" h="12768" extrusionOk="0">
                <a:moveTo>
                  <a:pt x="6994" y="747"/>
                </a:moveTo>
                <a:lnTo>
                  <a:pt x="6735" y="1661"/>
                </a:lnTo>
                <a:lnTo>
                  <a:pt x="6034" y="747"/>
                </a:lnTo>
                <a:close/>
                <a:moveTo>
                  <a:pt x="5090" y="747"/>
                </a:moveTo>
                <a:lnTo>
                  <a:pt x="5897" y="1783"/>
                </a:lnTo>
                <a:lnTo>
                  <a:pt x="4236" y="1783"/>
                </a:lnTo>
                <a:lnTo>
                  <a:pt x="4236" y="747"/>
                </a:lnTo>
                <a:close/>
                <a:moveTo>
                  <a:pt x="4983" y="2529"/>
                </a:moveTo>
                <a:lnTo>
                  <a:pt x="4983" y="3276"/>
                </a:lnTo>
                <a:lnTo>
                  <a:pt x="4236" y="3276"/>
                </a:lnTo>
                <a:lnTo>
                  <a:pt x="4236" y="2529"/>
                </a:lnTo>
                <a:close/>
                <a:moveTo>
                  <a:pt x="6476" y="2529"/>
                </a:moveTo>
                <a:lnTo>
                  <a:pt x="6248" y="3276"/>
                </a:lnTo>
                <a:lnTo>
                  <a:pt x="5730" y="3276"/>
                </a:lnTo>
                <a:lnTo>
                  <a:pt x="5745" y="2529"/>
                </a:lnTo>
                <a:close/>
                <a:moveTo>
                  <a:pt x="8289" y="747"/>
                </a:moveTo>
                <a:lnTo>
                  <a:pt x="8289" y="3276"/>
                </a:lnTo>
                <a:lnTo>
                  <a:pt x="7025" y="3276"/>
                </a:lnTo>
                <a:lnTo>
                  <a:pt x="7786" y="747"/>
                </a:lnTo>
                <a:close/>
                <a:moveTo>
                  <a:pt x="3475" y="1280"/>
                </a:moveTo>
                <a:lnTo>
                  <a:pt x="3475" y="2544"/>
                </a:lnTo>
                <a:lnTo>
                  <a:pt x="1601" y="5774"/>
                </a:lnTo>
                <a:lnTo>
                  <a:pt x="869" y="3885"/>
                </a:lnTo>
                <a:lnTo>
                  <a:pt x="3475" y="1280"/>
                </a:lnTo>
                <a:close/>
                <a:moveTo>
                  <a:pt x="9036" y="1280"/>
                </a:moveTo>
                <a:lnTo>
                  <a:pt x="11641" y="3885"/>
                </a:lnTo>
                <a:lnTo>
                  <a:pt x="10925" y="5774"/>
                </a:lnTo>
                <a:lnTo>
                  <a:pt x="9036" y="2544"/>
                </a:lnTo>
                <a:lnTo>
                  <a:pt x="9036" y="1280"/>
                </a:lnTo>
                <a:close/>
                <a:moveTo>
                  <a:pt x="8350" y="4022"/>
                </a:moveTo>
                <a:lnTo>
                  <a:pt x="9462" y="10040"/>
                </a:lnTo>
                <a:lnTo>
                  <a:pt x="3063" y="10040"/>
                </a:lnTo>
                <a:lnTo>
                  <a:pt x="4160" y="4022"/>
                </a:lnTo>
                <a:lnTo>
                  <a:pt x="4983" y="4022"/>
                </a:lnTo>
                <a:lnTo>
                  <a:pt x="4983" y="5272"/>
                </a:lnTo>
                <a:lnTo>
                  <a:pt x="5730" y="5272"/>
                </a:lnTo>
                <a:lnTo>
                  <a:pt x="5730" y="4022"/>
                </a:lnTo>
                <a:close/>
                <a:moveTo>
                  <a:pt x="5105" y="10802"/>
                </a:moveTo>
                <a:lnTo>
                  <a:pt x="5105" y="12006"/>
                </a:lnTo>
                <a:lnTo>
                  <a:pt x="3292" y="12006"/>
                </a:lnTo>
                <a:lnTo>
                  <a:pt x="3444" y="10802"/>
                </a:lnTo>
                <a:close/>
                <a:moveTo>
                  <a:pt x="9021" y="10802"/>
                </a:moveTo>
                <a:lnTo>
                  <a:pt x="9173" y="12006"/>
                </a:lnTo>
                <a:lnTo>
                  <a:pt x="7360" y="12006"/>
                </a:lnTo>
                <a:lnTo>
                  <a:pt x="7360" y="10802"/>
                </a:lnTo>
                <a:close/>
                <a:moveTo>
                  <a:pt x="3703" y="0"/>
                </a:moveTo>
                <a:lnTo>
                  <a:pt x="1" y="3702"/>
                </a:lnTo>
                <a:lnTo>
                  <a:pt x="1448" y="7496"/>
                </a:lnTo>
                <a:lnTo>
                  <a:pt x="3368" y="4220"/>
                </a:lnTo>
                <a:lnTo>
                  <a:pt x="2164" y="10802"/>
                </a:lnTo>
                <a:lnTo>
                  <a:pt x="2698" y="10802"/>
                </a:lnTo>
                <a:lnTo>
                  <a:pt x="2439" y="12768"/>
                </a:lnTo>
                <a:lnTo>
                  <a:pt x="5867" y="12768"/>
                </a:lnTo>
                <a:lnTo>
                  <a:pt x="5867" y="10802"/>
                </a:lnTo>
                <a:lnTo>
                  <a:pt x="6613" y="10802"/>
                </a:lnTo>
                <a:lnTo>
                  <a:pt x="6613" y="12768"/>
                </a:lnTo>
                <a:lnTo>
                  <a:pt x="10041" y="12768"/>
                </a:lnTo>
                <a:lnTo>
                  <a:pt x="9782" y="10802"/>
                </a:lnTo>
                <a:lnTo>
                  <a:pt x="10361" y="10802"/>
                </a:lnTo>
                <a:lnTo>
                  <a:pt x="9158" y="4220"/>
                </a:lnTo>
                <a:lnTo>
                  <a:pt x="11062" y="7496"/>
                </a:lnTo>
                <a:lnTo>
                  <a:pt x="12525" y="3702"/>
                </a:lnTo>
                <a:lnTo>
                  <a:pt x="882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95" name="Google Shape;395;p17"/>
          <p:cNvGrpSpPr/>
          <p:nvPr/>
        </p:nvGrpSpPr>
        <p:grpSpPr>
          <a:xfrm>
            <a:off x="1756775" y="1310100"/>
            <a:ext cx="331400" cy="319200"/>
            <a:chOff x="1756775" y="1310100"/>
            <a:chExt cx="331400" cy="319200"/>
          </a:xfrm>
        </p:grpSpPr>
        <p:sp>
          <p:nvSpPr>
            <p:cNvPr id="396" name="Google Shape;396;p17"/>
            <p:cNvSpPr/>
            <p:nvPr/>
          </p:nvSpPr>
          <p:spPr>
            <a:xfrm>
              <a:off x="1861900" y="1417500"/>
              <a:ext cx="20575" cy="20600"/>
            </a:xfrm>
            <a:custGeom>
              <a:avLst/>
              <a:gdLst/>
              <a:ahLst/>
              <a:cxnLst/>
              <a:rect l="l" t="t" r="r" b="b"/>
              <a:pathLst>
                <a:path w="823" h="824" extrusionOk="0">
                  <a:moveTo>
                    <a:pt x="0" y="1"/>
                  </a:moveTo>
                  <a:lnTo>
                    <a:pt x="0" y="823"/>
                  </a:lnTo>
                  <a:lnTo>
                    <a:pt x="823" y="823"/>
                  </a:lnTo>
                  <a:lnTo>
                    <a:pt x="82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17"/>
            <p:cNvSpPr/>
            <p:nvPr/>
          </p:nvSpPr>
          <p:spPr>
            <a:xfrm>
              <a:off x="1960925" y="1417500"/>
              <a:ext cx="20600" cy="20600"/>
            </a:xfrm>
            <a:custGeom>
              <a:avLst/>
              <a:gdLst/>
              <a:ahLst/>
              <a:cxnLst/>
              <a:rect l="l" t="t" r="r" b="b"/>
              <a:pathLst>
                <a:path w="824" h="824" extrusionOk="0">
                  <a:moveTo>
                    <a:pt x="1" y="1"/>
                  </a:moveTo>
                  <a:lnTo>
                    <a:pt x="1" y="823"/>
                  </a:lnTo>
                  <a:lnTo>
                    <a:pt x="823" y="823"/>
                  </a:lnTo>
                  <a:lnTo>
                    <a:pt x="82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17"/>
            <p:cNvSpPr/>
            <p:nvPr/>
          </p:nvSpPr>
          <p:spPr>
            <a:xfrm>
              <a:off x="1756775" y="1310100"/>
              <a:ext cx="331400" cy="319200"/>
            </a:xfrm>
            <a:custGeom>
              <a:avLst/>
              <a:gdLst/>
              <a:ahLst/>
              <a:cxnLst/>
              <a:rect l="l" t="t" r="r" b="b"/>
              <a:pathLst>
                <a:path w="13256" h="12768" extrusionOk="0">
                  <a:moveTo>
                    <a:pt x="2114" y="769"/>
                  </a:moveTo>
                  <a:cubicBezTo>
                    <a:pt x="2500" y="769"/>
                    <a:pt x="2887" y="977"/>
                    <a:pt x="3063" y="1432"/>
                  </a:cubicBezTo>
                  <a:lnTo>
                    <a:pt x="1798" y="2773"/>
                  </a:lnTo>
                  <a:cubicBezTo>
                    <a:pt x="1371" y="2636"/>
                    <a:pt x="1082" y="2240"/>
                    <a:pt x="1082" y="1798"/>
                  </a:cubicBezTo>
                  <a:cubicBezTo>
                    <a:pt x="1082" y="1143"/>
                    <a:pt x="1597" y="769"/>
                    <a:pt x="2114" y="769"/>
                  </a:cubicBezTo>
                  <a:close/>
                  <a:moveTo>
                    <a:pt x="11138" y="762"/>
                  </a:moveTo>
                  <a:cubicBezTo>
                    <a:pt x="12326" y="762"/>
                    <a:pt x="12570" y="2422"/>
                    <a:pt x="11458" y="2773"/>
                  </a:cubicBezTo>
                  <a:lnTo>
                    <a:pt x="10178" y="1432"/>
                  </a:lnTo>
                  <a:cubicBezTo>
                    <a:pt x="10330" y="1036"/>
                    <a:pt x="10711" y="762"/>
                    <a:pt x="11138" y="762"/>
                  </a:cubicBezTo>
                  <a:close/>
                  <a:moveTo>
                    <a:pt x="7390" y="8547"/>
                  </a:moveTo>
                  <a:lnTo>
                    <a:pt x="7390" y="8715"/>
                  </a:lnTo>
                  <a:lnTo>
                    <a:pt x="6993" y="9401"/>
                  </a:lnTo>
                  <a:lnTo>
                    <a:pt x="6262" y="9401"/>
                  </a:lnTo>
                  <a:lnTo>
                    <a:pt x="5866" y="8715"/>
                  </a:lnTo>
                  <a:lnTo>
                    <a:pt x="5866" y="8547"/>
                  </a:lnTo>
                  <a:close/>
                  <a:moveTo>
                    <a:pt x="9005" y="1310"/>
                  </a:moveTo>
                  <a:lnTo>
                    <a:pt x="9964" y="2316"/>
                  </a:lnTo>
                  <a:lnTo>
                    <a:pt x="9964" y="3489"/>
                  </a:lnTo>
                  <a:lnTo>
                    <a:pt x="10726" y="3489"/>
                  </a:lnTo>
                  <a:lnTo>
                    <a:pt x="10726" y="3123"/>
                  </a:lnTo>
                  <a:lnTo>
                    <a:pt x="12219" y="4708"/>
                  </a:lnTo>
                  <a:lnTo>
                    <a:pt x="11564" y="4708"/>
                  </a:lnTo>
                  <a:lnTo>
                    <a:pt x="11564" y="5470"/>
                  </a:lnTo>
                  <a:lnTo>
                    <a:pt x="12204" y="5470"/>
                  </a:lnTo>
                  <a:lnTo>
                    <a:pt x="12204" y="6247"/>
                  </a:lnTo>
                  <a:lnTo>
                    <a:pt x="11564" y="6247"/>
                  </a:lnTo>
                  <a:lnTo>
                    <a:pt x="11564" y="7008"/>
                  </a:lnTo>
                  <a:lnTo>
                    <a:pt x="12204" y="7008"/>
                  </a:lnTo>
                  <a:lnTo>
                    <a:pt x="12204" y="8151"/>
                  </a:lnTo>
                  <a:lnTo>
                    <a:pt x="11458" y="8425"/>
                  </a:lnTo>
                  <a:lnTo>
                    <a:pt x="11458" y="7831"/>
                  </a:lnTo>
                  <a:lnTo>
                    <a:pt x="10696" y="7831"/>
                  </a:lnTo>
                  <a:lnTo>
                    <a:pt x="10696" y="8684"/>
                  </a:lnTo>
                  <a:lnTo>
                    <a:pt x="9995" y="8913"/>
                  </a:lnTo>
                  <a:lnTo>
                    <a:pt x="9995" y="8669"/>
                  </a:lnTo>
                  <a:lnTo>
                    <a:pt x="9721" y="7709"/>
                  </a:lnTo>
                  <a:cubicBezTo>
                    <a:pt x="9675" y="7496"/>
                    <a:pt x="9812" y="7283"/>
                    <a:pt x="10025" y="7252"/>
                  </a:cubicBezTo>
                  <a:lnTo>
                    <a:pt x="10726" y="7054"/>
                  </a:lnTo>
                  <a:lnTo>
                    <a:pt x="10726" y="5013"/>
                  </a:lnTo>
                  <a:lnTo>
                    <a:pt x="9964" y="5013"/>
                  </a:lnTo>
                  <a:lnTo>
                    <a:pt x="9964" y="6475"/>
                  </a:lnTo>
                  <a:lnTo>
                    <a:pt x="9858" y="6506"/>
                  </a:lnTo>
                  <a:cubicBezTo>
                    <a:pt x="9218" y="6628"/>
                    <a:pt x="8822" y="7252"/>
                    <a:pt x="8959" y="7892"/>
                  </a:cubicBezTo>
                  <a:lnTo>
                    <a:pt x="9218" y="8776"/>
                  </a:lnTo>
                  <a:lnTo>
                    <a:pt x="9218" y="10467"/>
                  </a:lnTo>
                  <a:lnTo>
                    <a:pt x="9126" y="10558"/>
                  </a:lnTo>
                  <a:cubicBezTo>
                    <a:pt x="8837" y="10795"/>
                    <a:pt x="8483" y="10913"/>
                    <a:pt x="8128" y="10913"/>
                  </a:cubicBezTo>
                  <a:cubicBezTo>
                    <a:pt x="7774" y="10913"/>
                    <a:pt x="7420" y="10795"/>
                    <a:pt x="7131" y="10558"/>
                  </a:cubicBezTo>
                  <a:lnTo>
                    <a:pt x="6978" y="10406"/>
                  </a:lnTo>
                  <a:lnTo>
                    <a:pt x="6978" y="10162"/>
                  </a:lnTo>
                  <a:lnTo>
                    <a:pt x="7435" y="10162"/>
                  </a:lnTo>
                  <a:lnTo>
                    <a:pt x="8151" y="8913"/>
                  </a:lnTo>
                  <a:lnTo>
                    <a:pt x="8151" y="6292"/>
                  </a:lnTo>
                  <a:lnTo>
                    <a:pt x="7390" y="6292"/>
                  </a:lnTo>
                  <a:lnTo>
                    <a:pt x="7390" y="7786"/>
                  </a:lnTo>
                  <a:lnTo>
                    <a:pt x="5866" y="7786"/>
                  </a:lnTo>
                  <a:lnTo>
                    <a:pt x="5866" y="6292"/>
                  </a:lnTo>
                  <a:lnTo>
                    <a:pt x="5104" y="6292"/>
                  </a:lnTo>
                  <a:lnTo>
                    <a:pt x="5104" y="8913"/>
                  </a:lnTo>
                  <a:lnTo>
                    <a:pt x="5835" y="10162"/>
                  </a:lnTo>
                  <a:lnTo>
                    <a:pt x="6216" y="10162"/>
                  </a:lnTo>
                  <a:lnTo>
                    <a:pt x="6216" y="10406"/>
                  </a:lnTo>
                  <a:lnTo>
                    <a:pt x="6064" y="10558"/>
                  </a:lnTo>
                  <a:cubicBezTo>
                    <a:pt x="5775" y="10795"/>
                    <a:pt x="5420" y="10913"/>
                    <a:pt x="5068" y="10913"/>
                  </a:cubicBezTo>
                  <a:cubicBezTo>
                    <a:pt x="4716" y="10913"/>
                    <a:pt x="4365" y="10795"/>
                    <a:pt x="4083" y="10558"/>
                  </a:cubicBezTo>
                  <a:lnTo>
                    <a:pt x="3977" y="10452"/>
                  </a:lnTo>
                  <a:lnTo>
                    <a:pt x="3977" y="8776"/>
                  </a:lnTo>
                  <a:lnTo>
                    <a:pt x="4236" y="7907"/>
                  </a:lnTo>
                  <a:lnTo>
                    <a:pt x="4236" y="7892"/>
                  </a:lnTo>
                  <a:cubicBezTo>
                    <a:pt x="4373" y="7252"/>
                    <a:pt x="3977" y="6628"/>
                    <a:pt x="3337" y="6506"/>
                  </a:cubicBezTo>
                  <a:lnTo>
                    <a:pt x="3291" y="6475"/>
                  </a:lnTo>
                  <a:lnTo>
                    <a:pt x="3291" y="5013"/>
                  </a:lnTo>
                  <a:lnTo>
                    <a:pt x="2529" y="5013"/>
                  </a:lnTo>
                  <a:lnTo>
                    <a:pt x="2529" y="7054"/>
                  </a:lnTo>
                  <a:lnTo>
                    <a:pt x="3184" y="7252"/>
                  </a:lnTo>
                  <a:cubicBezTo>
                    <a:pt x="3291" y="7267"/>
                    <a:pt x="3382" y="7328"/>
                    <a:pt x="3443" y="7420"/>
                  </a:cubicBezTo>
                  <a:cubicBezTo>
                    <a:pt x="3489" y="7511"/>
                    <a:pt x="3520" y="7603"/>
                    <a:pt x="3489" y="7709"/>
                  </a:cubicBezTo>
                  <a:lnTo>
                    <a:pt x="3215" y="8669"/>
                  </a:lnTo>
                  <a:lnTo>
                    <a:pt x="3215" y="8898"/>
                  </a:lnTo>
                  <a:lnTo>
                    <a:pt x="2575" y="8684"/>
                  </a:lnTo>
                  <a:lnTo>
                    <a:pt x="2575" y="7816"/>
                  </a:lnTo>
                  <a:lnTo>
                    <a:pt x="1813" y="7816"/>
                  </a:lnTo>
                  <a:lnTo>
                    <a:pt x="1813" y="8425"/>
                  </a:lnTo>
                  <a:lnTo>
                    <a:pt x="1051" y="8166"/>
                  </a:lnTo>
                  <a:lnTo>
                    <a:pt x="1051" y="7024"/>
                  </a:lnTo>
                  <a:lnTo>
                    <a:pt x="1676" y="7024"/>
                  </a:lnTo>
                  <a:lnTo>
                    <a:pt x="1676" y="6262"/>
                  </a:lnTo>
                  <a:lnTo>
                    <a:pt x="1036" y="6262"/>
                  </a:lnTo>
                  <a:lnTo>
                    <a:pt x="1036" y="5485"/>
                  </a:lnTo>
                  <a:lnTo>
                    <a:pt x="1691" y="5485"/>
                  </a:lnTo>
                  <a:lnTo>
                    <a:pt x="1691" y="4723"/>
                  </a:lnTo>
                  <a:lnTo>
                    <a:pt x="1036" y="4723"/>
                  </a:lnTo>
                  <a:lnTo>
                    <a:pt x="2529" y="3123"/>
                  </a:lnTo>
                  <a:lnTo>
                    <a:pt x="2529" y="3489"/>
                  </a:lnTo>
                  <a:lnTo>
                    <a:pt x="3291" y="3489"/>
                  </a:lnTo>
                  <a:lnTo>
                    <a:pt x="3291" y="2316"/>
                  </a:lnTo>
                  <a:lnTo>
                    <a:pt x="4236" y="1310"/>
                  </a:lnTo>
                  <a:lnTo>
                    <a:pt x="5150" y="1310"/>
                  </a:lnTo>
                  <a:lnTo>
                    <a:pt x="5150" y="1798"/>
                  </a:lnTo>
                  <a:lnTo>
                    <a:pt x="5912" y="1798"/>
                  </a:lnTo>
                  <a:lnTo>
                    <a:pt x="5912" y="1310"/>
                  </a:lnTo>
                  <a:lnTo>
                    <a:pt x="7268" y="1310"/>
                  </a:lnTo>
                  <a:lnTo>
                    <a:pt x="7268" y="1798"/>
                  </a:lnTo>
                  <a:lnTo>
                    <a:pt x="8029" y="1798"/>
                  </a:lnTo>
                  <a:lnTo>
                    <a:pt x="8029" y="1310"/>
                  </a:lnTo>
                  <a:close/>
                  <a:moveTo>
                    <a:pt x="6597" y="11122"/>
                  </a:moveTo>
                  <a:cubicBezTo>
                    <a:pt x="6993" y="11488"/>
                    <a:pt x="7527" y="11686"/>
                    <a:pt x="8075" y="11686"/>
                  </a:cubicBezTo>
                  <a:cubicBezTo>
                    <a:pt x="7989" y="11887"/>
                    <a:pt x="7794" y="12007"/>
                    <a:pt x="7580" y="12007"/>
                  </a:cubicBezTo>
                  <a:cubicBezTo>
                    <a:pt x="7567" y="12007"/>
                    <a:pt x="7555" y="12007"/>
                    <a:pt x="7542" y="12006"/>
                  </a:cubicBezTo>
                  <a:lnTo>
                    <a:pt x="5714" y="12006"/>
                  </a:lnTo>
                  <a:cubicBezTo>
                    <a:pt x="5701" y="12007"/>
                    <a:pt x="5688" y="12007"/>
                    <a:pt x="5675" y="12007"/>
                  </a:cubicBezTo>
                  <a:cubicBezTo>
                    <a:pt x="5461" y="12007"/>
                    <a:pt x="5266" y="11887"/>
                    <a:pt x="5165" y="11686"/>
                  </a:cubicBezTo>
                  <a:cubicBezTo>
                    <a:pt x="5698" y="11671"/>
                    <a:pt x="6201" y="11473"/>
                    <a:pt x="6597" y="11122"/>
                  </a:cubicBezTo>
                  <a:close/>
                  <a:moveTo>
                    <a:pt x="2101" y="1"/>
                  </a:moveTo>
                  <a:cubicBezTo>
                    <a:pt x="1628" y="1"/>
                    <a:pt x="1151" y="185"/>
                    <a:pt x="792" y="564"/>
                  </a:cubicBezTo>
                  <a:cubicBezTo>
                    <a:pt x="0" y="1417"/>
                    <a:pt x="213" y="2803"/>
                    <a:pt x="1234" y="3367"/>
                  </a:cubicBezTo>
                  <a:lnTo>
                    <a:pt x="259" y="4403"/>
                  </a:lnTo>
                  <a:lnTo>
                    <a:pt x="274" y="8730"/>
                  </a:lnTo>
                  <a:lnTo>
                    <a:pt x="3200" y="9720"/>
                  </a:lnTo>
                  <a:lnTo>
                    <a:pt x="3200" y="10787"/>
                  </a:lnTo>
                  <a:lnTo>
                    <a:pt x="3535" y="11107"/>
                  </a:lnTo>
                  <a:cubicBezTo>
                    <a:pt x="3763" y="11335"/>
                    <a:pt x="4068" y="11503"/>
                    <a:pt x="4388" y="11594"/>
                  </a:cubicBezTo>
                  <a:lnTo>
                    <a:pt x="4388" y="11625"/>
                  </a:lnTo>
                  <a:cubicBezTo>
                    <a:pt x="4388" y="12250"/>
                    <a:pt x="4982" y="12768"/>
                    <a:pt x="5729" y="12768"/>
                  </a:cubicBezTo>
                  <a:lnTo>
                    <a:pt x="7542" y="12768"/>
                  </a:lnTo>
                  <a:cubicBezTo>
                    <a:pt x="8273" y="12768"/>
                    <a:pt x="8883" y="12250"/>
                    <a:pt x="8883" y="11625"/>
                  </a:cubicBezTo>
                  <a:lnTo>
                    <a:pt x="8883" y="11579"/>
                  </a:lnTo>
                  <a:cubicBezTo>
                    <a:pt x="9172" y="11488"/>
                    <a:pt x="9446" y="11335"/>
                    <a:pt x="9675" y="11107"/>
                  </a:cubicBezTo>
                  <a:lnTo>
                    <a:pt x="10010" y="10787"/>
                  </a:lnTo>
                  <a:lnTo>
                    <a:pt x="10010" y="9720"/>
                  </a:lnTo>
                  <a:lnTo>
                    <a:pt x="12981" y="8730"/>
                  </a:lnTo>
                  <a:lnTo>
                    <a:pt x="12996" y="4403"/>
                  </a:lnTo>
                  <a:lnTo>
                    <a:pt x="12006" y="3367"/>
                  </a:lnTo>
                  <a:cubicBezTo>
                    <a:pt x="13042" y="2803"/>
                    <a:pt x="13255" y="1417"/>
                    <a:pt x="12448" y="564"/>
                  </a:cubicBezTo>
                  <a:cubicBezTo>
                    <a:pt x="12089" y="185"/>
                    <a:pt x="11616" y="1"/>
                    <a:pt x="11146" y="1"/>
                  </a:cubicBezTo>
                  <a:cubicBezTo>
                    <a:pt x="10558" y="1"/>
                    <a:pt x="9976" y="288"/>
                    <a:pt x="9629" y="838"/>
                  </a:cubicBezTo>
                  <a:lnTo>
                    <a:pt x="9355" y="548"/>
                  </a:lnTo>
                  <a:lnTo>
                    <a:pt x="3901" y="548"/>
                  </a:lnTo>
                  <a:lnTo>
                    <a:pt x="3626" y="838"/>
                  </a:lnTo>
                  <a:cubicBezTo>
                    <a:pt x="3279" y="288"/>
                    <a:pt x="2692" y="1"/>
                    <a:pt x="210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17"/>
            <p:cNvSpPr/>
            <p:nvPr/>
          </p:nvSpPr>
          <p:spPr>
            <a:xfrm>
              <a:off x="1861900" y="1375600"/>
              <a:ext cx="120775" cy="41925"/>
            </a:xfrm>
            <a:custGeom>
              <a:avLst/>
              <a:gdLst/>
              <a:ahLst/>
              <a:cxnLst/>
              <a:rect l="l" t="t" r="r" b="b"/>
              <a:pathLst>
                <a:path w="4831" h="1677" extrusionOk="0">
                  <a:moveTo>
                    <a:pt x="0" y="1"/>
                  </a:moveTo>
                  <a:lnTo>
                    <a:pt x="0" y="762"/>
                  </a:lnTo>
                  <a:lnTo>
                    <a:pt x="1661" y="762"/>
                  </a:lnTo>
                  <a:cubicBezTo>
                    <a:pt x="1874" y="762"/>
                    <a:pt x="2042" y="930"/>
                    <a:pt x="2042" y="1143"/>
                  </a:cubicBezTo>
                  <a:lnTo>
                    <a:pt x="2042" y="1677"/>
                  </a:lnTo>
                  <a:lnTo>
                    <a:pt x="2804" y="1677"/>
                  </a:lnTo>
                  <a:lnTo>
                    <a:pt x="2804" y="1143"/>
                  </a:lnTo>
                  <a:cubicBezTo>
                    <a:pt x="2804" y="945"/>
                    <a:pt x="2971" y="762"/>
                    <a:pt x="3185" y="762"/>
                  </a:cubicBezTo>
                  <a:lnTo>
                    <a:pt x="4830" y="762"/>
                  </a:lnTo>
                  <a:lnTo>
                    <a:pt x="4830" y="1"/>
                  </a:lnTo>
                  <a:lnTo>
                    <a:pt x="3185" y="1"/>
                  </a:lnTo>
                  <a:cubicBezTo>
                    <a:pt x="2895" y="1"/>
                    <a:pt x="2621" y="107"/>
                    <a:pt x="2423" y="305"/>
                  </a:cubicBezTo>
                  <a:lnTo>
                    <a:pt x="2423" y="290"/>
                  </a:lnTo>
                  <a:cubicBezTo>
                    <a:pt x="2209" y="107"/>
                    <a:pt x="1935" y="1"/>
                    <a:pt x="166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0" name="Google Shape;400;p17"/>
          <p:cNvGrpSpPr/>
          <p:nvPr/>
        </p:nvGrpSpPr>
        <p:grpSpPr>
          <a:xfrm>
            <a:off x="2582175" y="1310100"/>
            <a:ext cx="235025" cy="319200"/>
            <a:chOff x="2582175" y="1310100"/>
            <a:chExt cx="235025" cy="319200"/>
          </a:xfrm>
        </p:grpSpPr>
        <p:sp>
          <p:nvSpPr>
            <p:cNvPr id="401" name="Google Shape;401;p17"/>
            <p:cNvSpPr/>
            <p:nvPr/>
          </p:nvSpPr>
          <p:spPr>
            <a:xfrm>
              <a:off x="2657200" y="1484925"/>
              <a:ext cx="27850" cy="19075"/>
            </a:xfrm>
            <a:custGeom>
              <a:avLst/>
              <a:gdLst/>
              <a:ahLst/>
              <a:cxnLst/>
              <a:rect l="l" t="t" r="r" b="b"/>
              <a:pathLst>
                <a:path w="1114" h="763" extrusionOk="0">
                  <a:moveTo>
                    <a:pt x="1" y="0"/>
                  </a:moveTo>
                  <a:lnTo>
                    <a:pt x="1" y="762"/>
                  </a:lnTo>
                  <a:lnTo>
                    <a:pt x="1113" y="762"/>
                  </a:lnTo>
                  <a:lnTo>
                    <a:pt x="111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17"/>
            <p:cNvSpPr/>
            <p:nvPr/>
          </p:nvSpPr>
          <p:spPr>
            <a:xfrm>
              <a:off x="2714350" y="1484925"/>
              <a:ext cx="28200" cy="19075"/>
            </a:xfrm>
            <a:custGeom>
              <a:avLst/>
              <a:gdLst/>
              <a:ahLst/>
              <a:cxnLst/>
              <a:rect l="l" t="t" r="r" b="b"/>
              <a:pathLst>
                <a:path w="1128" h="763" extrusionOk="0">
                  <a:moveTo>
                    <a:pt x="0" y="0"/>
                  </a:moveTo>
                  <a:lnTo>
                    <a:pt x="0" y="762"/>
                  </a:lnTo>
                  <a:lnTo>
                    <a:pt x="1128" y="762"/>
                  </a:lnTo>
                  <a:lnTo>
                    <a:pt x="112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17"/>
            <p:cNvSpPr/>
            <p:nvPr/>
          </p:nvSpPr>
          <p:spPr>
            <a:xfrm>
              <a:off x="2667500" y="1527575"/>
              <a:ext cx="64400" cy="28225"/>
            </a:xfrm>
            <a:custGeom>
              <a:avLst/>
              <a:gdLst/>
              <a:ahLst/>
              <a:cxnLst/>
              <a:rect l="l" t="t" r="r" b="b"/>
              <a:pathLst>
                <a:path w="2576" h="1129" extrusionOk="0">
                  <a:moveTo>
                    <a:pt x="762" y="1"/>
                  </a:moveTo>
                  <a:lnTo>
                    <a:pt x="594" y="62"/>
                  </a:lnTo>
                  <a:cubicBezTo>
                    <a:pt x="503" y="92"/>
                    <a:pt x="274" y="123"/>
                    <a:pt x="274" y="138"/>
                  </a:cubicBezTo>
                  <a:lnTo>
                    <a:pt x="0" y="823"/>
                  </a:lnTo>
                  <a:cubicBezTo>
                    <a:pt x="103" y="858"/>
                    <a:pt x="209" y="873"/>
                    <a:pt x="316" y="873"/>
                  </a:cubicBezTo>
                  <a:cubicBezTo>
                    <a:pt x="445" y="873"/>
                    <a:pt x="575" y="850"/>
                    <a:pt x="701" y="808"/>
                  </a:cubicBezTo>
                  <a:lnTo>
                    <a:pt x="1295" y="1128"/>
                  </a:lnTo>
                  <a:lnTo>
                    <a:pt x="1874" y="808"/>
                  </a:lnTo>
                  <a:cubicBezTo>
                    <a:pt x="1995" y="848"/>
                    <a:pt x="2120" y="867"/>
                    <a:pt x="2244" y="867"/>
                  </a:cubicBezTo>
                  <a:cubicBezTo>
                    <a:pt x="2356" y="867"/>
                    <a:pt x="2467" y="852"/>
                    <a:pt x="2575" y="823"/>
                  </a:cubicBezTo>
                  <a:lnTo>
                    <a:pt x="2301" y="138"/>
                  </a:lnTo>
                  <a:cubicBezTo>
                    <a:pt x="2301" y="138"/>
                    <a:pt x="2088" y="107"/>
                    <a:pt x="1981" y="62"/>
                  </a:cubicBezTo>
                  <a:lnTo>
                    <a:pt x="1813" y="1"/>
                  </a:lnTo>
                  <a:lnTo>
                    <a:pt x="1295" y="290"/>
                  </a:lnTo>
                  <a:lnTo>
                    <a:pt x="76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17"/>
            <p:cNvSpPr/>
            <p:nvPr/>
          </p:nvSpPr>
          <p:spPr>
            <a:xfrm>
              <a:off x="2686925" y="1453300"/>
              <a:ext cx="26300" cy="26700"/>
            </a:xfrm>
            <a:custGeom>
              <a:avLst/>
              <a:gdLst/>
              <a:ahLst/>
              <a:cxnLst/>
              <a:rect l="l" t="t" r="r" b="b"/>
              <a:pathLst>
                <a:path w="1052" h="1068" extrusionOk="0">
                  <a:moveTo>
                    <a:pt x="534" y="1"/>
                  </a:moveTo>
                  <a:lnTo>
                    <a:pt x="0" y="534"/>
                  </a:lnTo>
                  <a:lnTo>
                    <a:pt x="534" y="1067"/>
                  </a:lnTo>
                  <a:lnTo>
                    <a:pt x="1052" y="534"/>
                  </a:lnTo>
                  <a:lnTo>
                    <a:pt x="53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17"/>
            <p:cNvSpPr/>
            <p:nvPr/>
          </p:nvSpPr>
          <p:spPr>
            <a:xfrm>
              <a:off x="2582175" y="1310100"/>
              <a:ext cx="235025" cy="319200"/>
            </a:xfrm>
            <a:custGeom>
              <a:avLst/>
              <a:gdLst/>
              <a:ahLst/>
              <a:cxnLst/>
              <a:rect l="l" t="t" r="r" b="b"/>
              <a:pathLst>
                <a:path w="9401" h="12768" extrusionOk="0">
                  <a:moveTo>
                    <a:pt x="4708" y="747"/>
                  </a:moveTo>
                  <a:cubicBezTo>
                    <a:pt x="5104" y="747"/>
                    <a:pt x="5302" y="1234"/>
                    <a:pt x="5013" y="1508"/>
                  </a:cubicBezTo>
                  <a:cubicBezTo>
                    <a:pt x="4925" y="1596"/>
                    <a:pt x="4817" y="1636"/>
                    <a:pt x="4711" y="1636"/>
                  </a:cubicBezTo>
                  <a:cubicBezTo>
                    <a:pt x="4485" y="1636"/>
                    <a:pt x="4266" y="1458"/>
                    <a:pt x="4266" y="1188"/>
                  </a:cubicBezTo>
                  <a:cubicBezTo>
                    <a:pt x="4266" y="945"/>
                    <a:pt x="4465" y="747"/>
                    <a:pt x="4708" y="747"/>
                  </a:cubicBezTo>
                  <a:close/>
                  <a:moveTo>
                    <a:pt x="3078" y="2377"/>
                  </a:moveTo>
                  <a:cubicBezTo>
                    <a:pt x="3459" y="2377"/>
                    <a:pt x="3657" y="2864"/>
                    <a:pt x="3383" y="3139"/>
                  </a:cubicBezTo>
                  <a:cubicBezTo>
                    <a:pt x="3295" y="3226"/>
                    <a:pt x="3185" y="3266"/>
                    <a:pt x="3077" y="3266"/>
                  </a:cubicBezTo>
                  <a:cubicBezTo>
                    <a:pt x="2846" y="3266"/>
                    <a:pt x="2621" y="3088"/>
                    <a:pt x="2621" y="2819"/>
                  </a:cubicBezTo>
                  <a:cubicBezTo>
                    <a:pt x="2621" y="2575"/>
                    <a:pt x="2819" y="2377"/>
                    <a:pt x="3078" y="2377"/>
                  </a:cubicBezTo>
                  <a:close/>
                  <a:moveTo>
                    <a:pt x="4708" y="2377"/>
                  </a:moveTo>
                  <a:cubicBezTo>
                    <a:pt x="4952" y="2377"/>
                    <a:pt x="5150" y="2575"/>
                    <a:pt x="5150" y="2819"/>
                  </a:cubicBezTo>
                  <a:cubicBezTo>
                    <a:pt x="5150" y="3088"/>
                    <a:pt x="4925" y="3266"/>
                    <a:pt x="4694" y="3266"/>
                  </a:cubicBezTo>
                  <a:cubicBezTo>
                    <a:pt x="4586" y="3266"/>
                    <a:pt x="4476" y="3226"/>
                    <a:pt x="4388" y="3139"/>
                  </a:cubicBezTo>
                  <a:cubicBezTo>
                    <a:pt x="4114" y="2864"/>
                    <a:pt x="4312" y="2377"/>
                    <a:pt x="4708" y="2377"/>
                  </a:cubicBezTo>
                  <a:close/>
                  <a:moveTo>
                    <a:pt x="6339" y="2377"/>
                  </a:moveTo>
                  <a:cubicBezTo>
                    <a:pt x="6735" y="2392"/>
                    <a:pt x="6933" y="2864"/>
                    <a:pt x="6643" y="3139"/>
                  </a:cubicBezTo>
                  <a:cubicBezTo>
                    <a:pt x="6555" y="3226"/>
                    <a:pt x="6446" y="3266"/>
                    <a:pt x="6338" y="3266"/>
                  </a:cubicBezTo>
                  <a:cubicBezTo>
                    <a:pt x="6108" y="3266"/>
                    <a:pt x="5886" y="3088"/>
                    <a:pt x="5897" y="2819"/>
                  </a:cubicBezTo>
                  <a:cubicBezTo>
                    <a:pt x="5881" y="2575"/>
                    <a:pt x="6095" y="2377"/>
                    <a:pt x="6339" y="2377"/>
                  </a:cubicBezTo>
                  <a:close/>
                  <a:moveTo>
                    <a:pt x="2255" y="4022"/>
                  </a:moveTo>
                  <a:cubicBezTo>
                    <a:pt x="2651" y="4022"/>
                    <a:pt x="2849" y="4495"/>
                    <a:pt x="2560" y="4769"/>
                  </a:cubicBezTo>
                  <a:cubicBezTo>
                    <a:pt x="2470" y="4864"/>
                    <a:pt x="2358" y="4907"/>
                    <a:pt x="2249" y="4907"/>
                  </a:cubicBezTo>
                  <a:cubicBezTo>
                    <a:pt x="2026" y="4907"/>
                    <a:pt x="1813" y="4730"/>
                    <a:pt x="1813" y="4464"/>
                  </a:cubicBezTo>
                  <a:cubicBezTo>
                    <a:pt x="1813" y="4220"/>
                    <a:pt x="2012" y="4022"/>
                    <a:pt x="2255" y="4022"/>
                  </a:cubicBezTo>
                  <a:close/>
                  <a:moveTo>
                    <a:pt x="3886" y="4022"/>
                  </a:moveTo>
                  <a:cubicBezTo>
                    <a:pt x="4282" y="4022"/>
                    <a:pt x="4480" y="4495"/>
                    <a:pt x="4205" y="4769"/>
                  </a:cubicBezTo>
                  <a:cubicBezTo>
                    <a:pt x="4110" y="4864"/>
                    <a:pt x="3995" y="4907"/>
                    <a:pt x="3884" y="4907"/>
                  </a:cubicBezTo>
                  <a:cubicBezTo>
                    <a:pt x="3656" y="4907"/>
                    <a:pt x="3444" y="4730"/>
                    <a:pt x="3444" y="4464"/>
                  </a:cubicBezTo>
                  <a:cubicBezTo>
                    <a:pt x="3444" y="4220"/>
                    <a:pt x="3642" y="4022"/>
                    <a:pt x="3886" y="4022"/>
                  </a:cubicBezTo>
                  <a:close/>
                  <a:moveTo>
                    <a:pt x="5516" y="4022"/>
                  </a:moveTo>
                  <a:cubicBezTo>
                    <a:pt x="5912" y="4022"/>
                    <a:pt x="6110" y="4495"/>
                    <a:pt x="5836" y="4769"/>
                  </a:cubicBezTo>
                  <a:cubicBezTo>
                    <a:pt x="5746" y="4864"/>
                    <a:pt x="5632" y="4907"/>
                    <a:pt x="5521" y="4907"/>
                  </a:cubicBezTo>
                  <a:cubicBezTo>
                    <a:pt x="5293" y="4907"/>
                    <a:pt x="5074" y="4730"/>
                    <a:pt x="5074" y="4464"/>
                  </a:cubicBezTo>
                  <a:cubicBezTo>
                    <a:pt x="5074" y="4220"/>
                    <a:pt x="5272" y="4022"/>
                    <a:pt x="5516" y="4022"/>
                  </a:cubicBezTo>
                  <a:close/>
                  <a:moveTo>
                    <a:pt x="7161" y="4022"/>
                  </a:moveTo>
                  <a:cubicBezTo>
                    <a:pt x="7405" y="4022"/>
                    <a:pt x="7603" y="4220"/>
                    <a:pt x="7603" y="4464"/>
                  </a:cubicBezTo>
                  <a:cubicBezTo>
                    <a:pt x="7603" y="4730"/>
                    <a:pt x="7390" y="4907"/>
                    <a:pt x="7163" y="4907"/>
                  </a:cubicBezTo>
                  <a:cubicBezTo>
                    <a:pt x="7052" y="4907"/>
                    <a:pt x="6937" y="4864"/>
                    <a:pt x="6841" y="4769"/>
                  </a:cubicBezTo>
                  <a:cubicBezTo>
                    <a:pt x="6567" y="4495"/>
                    <a:pt x="6765" y="4022"/>
                    <a:pt x="7161" y="4022"/>
                  </a:cubicBezTo>
                  <a:close/>
                  <a:moveTo>
                    <a:pt x="1524" y="6689"/>
                  </a:moveTo>
                  <a:lnTo>
                    <a:pt x="1509" y="10254"/>
                  </a:lnTo>
                  <a:cubicBezTo>
                    <a:pt x="1547" y="10475"/>
                    <a:pt x="1337" y="10585"/>
                    <a:pt x="1130" y="10585"/>
                  </a:cubicBezTo>
                  <a:cubicBezTo>
                    <a:pt x="922" y="10585"/>
                    <a:pt x="716" y="10475"/>
                    <a:pt x="762" y="10254"/>
                  </a:cubicBezTo>
                  <a:lnTo>
                    <a:pt x="762" y="7069"/>
                  </a:lnTo>
                  <a:cubicBezTo>
                    <a:pt x="762" y="6856"/>
                    <a:pt x="930" y="6689"/>
                    <a:pt x="1143" y="6689"/>
                  </a:cubicBezTo>
                  <a:close/>
                  <a:moveTo>
                    <a:pt x="8289" y="6689"/>
                  </a:moveTo>
                  <a:cubicBezTo>
                    <a:pt x="8502" y="6689"/>
                    <a:pt x="8670" y="6856"/>
                    <a:pt x="8670" y="7069"/>
                  </a:cubicBezTo>
                  <a:lnTo>
                    <a:pt x="8654" y="10254"/>
                  </a:lnTo>
                  <a:cubicBezTo>
                    <a:pt x="8700" y="10475"/>
                    <a:pt x="8494" y="10585"/>
                    <a:pt x="8287" y="10585"/>
                  </a:cubicBezTo>
                  <a:cubicBezTo>
                    <a:pt x="8079" y="10585"/>
                    <a:pt x="7870" y="10475"/>
                    <a:pt x="7908" y="10254"/>
                  </a:cubicBezTo>
                  <a:lnTo>
                    <a:pt x="7908" y="6689"/>
                  </a:lnTo>
                  <a:close/>
                  <a:moveTo>
                    <a:pt x="6339" y="5333"/>
                  </a:moveTo>
                  <a:cubicBezTo>
                    <a:pt x="6552" y="5546"/>
                    <a:pt x="6857" y="5652"/>
                    <a:pt x="7146" y="5652"/>
                  </a:cubicBezTo>
                  <a:lnTo>
                    <a:pt x="7146" y="9187"/>
                  </a:lnTo>
                  <a:cubicBezTo>
                    <a:pt x="7146" y="9797"/>
                    <a:pt x="6887" y="10056"/>
                    <a:pt x="5958" y="10391"/>
                  </a:cubicBezTo>
                  <a:lnTo>
                    <a:pt x="5379" y="10589"/>
                  </a:lnTo>
                  <a:cubicBezTo>
                    <a:pt x="5165" y="10665"/>
                    <a:pt x="4941" y="10703"/>
                    <a:pt x="4716" y="10703"/>
                  </a:cubicBezTo>
                  <a:cubicBezTo>
                    <a:pt x="4491" y="10703"/>
                    <a:pt x="4266" y="10665"/>
                    <a:pt x="4053" y="10589"/>
                  </a:cubicBezTo>
                  <a:lnTo>
                    <a:pt x="3459" y="10391"/>
                  </a:lnTo>
                  <a:cubicBezTo>
                    <a:pt x="2530" y="10056"/>
                    <a:pt x="2271" y="9797"/>
                    <a:pt x="2271" y="9187"/>
                  </a:cubicBezTo>
                  <a:lnTo>
                    <a:pt x="2271" y="5652"/>
                  </a:lnTo>
                  <a:cubicBezTo>
                    <a:pt x="2560" y="5652"/>
                    <a:pt x="2849" y="5531"/>
                    <a:pt x="3078" y="5333"/>
                  </a:cubicBezTo>
                  <a:cubicBezTo>
                    <a:pt x="3307" y="5546"/>
                    <a:pt x="3600" y="5652"/>
                    <a:pt x="3893" y="5652"/>
                  </a:cubicBezTo>
                  <a:cubicBezTo>
                    <a:pt x="4186" y="5652"/>
                    <a:pt x="4480" y="5546"/>
                    <a:pt x="4708" y="5333"/>
                  </a:cubicBezTo>
                  <a:cubicBezTo>
                    <a:pt x="4937" y="5546"/>
                    <a:pt x="5230" y="5652"/>
                    <a:pt x="5523" y="5652"/>
                  </a:cubicBezTo>
                  <a:cubicBezTo>
                    <a:pt x="5817" y="5652"/>
                    <a:pt x="6110" y="5546"/>
                    <a:pt x="6339" y="5333"/>
                  </a:cubicBezTo>
                  <a:close/>
                  <a:moveTo>
                    <a:pt x="5790" y="11244"/>
                  </a:moveTo>
                  <a:lnTo>
                    <a:pt x="6019" y="12021"/>
                  </a:lnTo>
                  <a:lnTo>
                    <a:pt x="6019" y="12021"/>
                  </a:lnTo>
                  <a:lnTo>
                    <a:pt x="4708" y="12006"/>
                  </a:lnTo>
                  <a:lnTo>
                    <a:pt x="3398" y="12006"/>
                  </a:lnTo>
                  <a:lnTo>
                    <a:pt x="3611" y="11244"/>
                  </a:lnTo>
                  <a:lnTo>
                    <a:pt x="3794" y="11305"/>
                  </a:lnTo>
                  <a:cubicBezTo>
                    <a:pt x="4091" y="11404"/>
                    <a:pt x="4400" y="11454"/>
                    <a:pt x="4708" y="11454"/>
                  </a:cubicBezTo>
                  <a:cubicBezTo>
                    <a:pt x="5017" y="11454"/>
                    <a:pt x="5325" y="11404"/>
                    <a:pt x="5622" y="11305"/>
                  </a:cubicBezTo>
                  <a:lnTo>
                    <a:pt x="5790" y="11244"/>
                  </a:lnTo>
                  <a:close/>
                  <a:moveTo>
                    <a:pt x="4693" y="0"/>
                  </a:moveTo>
                  <a:cubicBezTo>
                    <a:pt x="3764" y="0"/>
                    <a:pt x="3200" y="1006"/>
                    <a:pt x="3672" y="1798"/>
                  </a:cubicBezTo>
                  <a:cubicBezTo>
                    <a:pt x="3468" y="1672"/>
                    <a:pt x="3256" y="1617"/>
                    <a:pt x="3050" y="1617"/>
                  </a:cubicBezTo>
                  <a:cubicBezTo>
                    <a:pt x="2258" y="1617"/>
                    <a:pt x="1579" y="2447"/>
                    <a:pt x="1966" y="3306"/>
                  </a:cubicBezTo>
                  <a:cubicBezTo>
                    <a:pt x="1006" y="3535"/>
                    <a:pt x="747" y="4769"/>
                    <a:pt x="1509" y="5378"/>
                  </a:cubicBezTo>
                  <a:lnTo>
                    <a:pt x="1509" y="5942"/>
                  </a:lnTo>
                  <a:lnTo>
                    <a:pt x="1128" y="5942"/>
                  </a:lnTo>
                  <a:cubicBezTo>
                    <a:pt x="503" y="5942"/>
                    <a:pt x="0" y="6445"/>
                    <a:pt x="0" y="7069"/>
                  </a:cubicBezTo>
                  <a:lnTo>
                    <a:pt x="0" y="10254"/>
                  </a:lnTo>
                  <a:cubicBezTo>
                    <a:pt x="0" y="10974"/>
                    <a:pt x="571" y="11381"/>
                    <a:pt x="1140" y="11381"/>
                  </a:cubicBezTo>
                  <a:cubicBezTo>
                    <a:pt x="1581" y="11381"/>
                    <a:pt x="2021" y="11137"/>
                    <a:pt x="2194" y="10604"/>
                  </a:cubicBezTo>
                  <a:cubicBezTo>
                    <a:pt x="2408" y="10756"/>
                    <a:pt x="2651" y="10894"/>
                    <a:pt x="2910" y="10985"/>
                  </a:cubicBezTo>
                  <a:lnTo>
                    <a:pt x="2377" y="12768"/>
                  </a:lnTo>
                  <a:lnTo>
                    <a:pt x="7039" y="12768"/>
                  </a:lnTo>
                  <a:lnTo>
                    <a:pt x="6506" y="10985"/>
                  </a:lnTo>
                  <a:cubicBezTo>
                    <a:pt x="6750" y="10878"/>
                    <a:pt x="6994" y="10756"/>
                    <a:pt x="7222" y="10604"/>
                  </a:cubicBezTo>
                  <a:cubicBezTo>
                    <a:pt x="7395" y="11129"/>
                    <a:pt x="7831" y="11370"/>
                    <a:pt x="8269" y="11370"/>
                  </a:cubicBezTo>
                  <a:cubicBezTo>
                    <a:pt x="8834" y="11370"/>
                    <a:pt x="9401" y="10967"/>
                    <a:pt x="9401" y="10254"/>
                  </a:cubicBezTo>
                  <a:lnTo>
                    <a:pt x="9401" y="7069"/>
                  </a:lnTo>
                  <a:cubicBezTo>
                    <a:pt x="9401" y="6445"/>
                    <a:pt x="8898" y="5942"/>
                    <a:pt x="8289" y="5942"/>
                  </a:cubicBezTo>
                  <a:lnTo>
                    <a:pt x="7893" y="5942"/>
                  </a:lnTo>
                  <a:lnTo>
                    <a:pt x="7893" y="5378"/>
                  </a:lnTo>
                  <a:cubicBezTo>
                    <a:pt x="8670" y="4769"/>
                    <a:pt x="8380" y="3535"/>
                    <a:pt x="7420" y="3306"/>
                  </a:cubicBezTo>
                  <a:cubicBezTo>
                    <a:pt x="7797" y="2455"/>
                    <a:pt x="7117" y="1624"/>
                    <a:pt x="6324" y="1624"/>
                  </a:cubicBezTo>
                  <a:cubicBezTo>
                    <a:pt x="6123" y="1624"/>
                    <a:pt x="5914" y="1678"/>
                    <a:pt x="5714" y="1798"/>
                  </a:cubicBezTo>
                  <a:cubicBezTo>
                    <a:pt x="6201" y="1006"/>
                    <a:pt x="5622" y="0"/>
                    <a:pt x="469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6" name="Google Shape;406;p17"/>
          <p:cNvSpPr/>
          <p:nvPr/>
        </p:nvSpPr>
        <p:spPr>
          <a:xfrm>
            <a:off x="3310450" y="1334850"/>
            <a:ext cx="318825" cy="272750"/>
          </a:xfrm>
          <a:custGeom>
            <a:avLst/>
            <a:gdLst/>
            <a:ahLst/>
            <a:cxnLst/>
            <a:rect l="l" t="t" r="r" b="b"/>
            <a:pathLst>
              <a:path w="12753" h="10910" extrusionOk="0">
                <a:moveTo>
                  <a:pt x="9310" y="747"/>
                </a:moveTo>
                <a:lnTo>
                  <a:pt x="4267" y="1935"/>
                </a:lnTo>
                <a:lnTo>
                  <a:pt x="4190" y="1905"/>
                </a:lnTo>
                <a:lnTo>
                  <a:pt x="3063" y="747"/>
                </a:lnTo>
                <a:close/>
                <a:moveTo>
                  <a:pt x="2408" y="1158"/>
                </a:moveTo>
                <a:lnTo>
                  <a:pt x="3063" y="1829"/>
                </a:lnTo>
                <a:cubicBezTo>
                  <a:pt x="2819" y="1874"/>
                  <a:pt x="2591" y="1981"/>
                  <a:pt x="2377" y="2133"/>
                </a:cubicBezTo>
                <a:lnTo>
                  <a:pt x="2408" y="2011"/>
                </a:lnTo>
                <a:lnTo>
                  <a:pt x="2408" y="1158"/>
                </a:lnTo>
                <a:close/>
                <a:moveTo>
                  <a:pt x="3505" y="2529"/>
                </a:moveTo>
                <a:cubicBezTo>
                  <a:pt x="3688" y="2529"/>
                  <a:pt x="3870" y="2575"/>
                  <a:pt x="4038" y="2651"/>
                </a:cubicBezTo>
                <a:lnTo>
                  <a:pt x="3535" y="3154"/>
                </a:lnTo>
                <a:lnTo>
                  <a:pt x="3002" y="2636"/>
                </a:lnTo>
                <a:cubicBezTo>
                  <a:pt x="3170" y="2560"/>
                  <a:pt x="3337" y="2529"/>
                  <a:pt x="3505" y="2529"/>
                </a:cubicBezTo>
                <a:close/>
                <a:moveTo>
                  <a:pt x="10330" y="1280"/>
                </a:moveTo>
                <a:lnTo>
                  <a:pt x="10330" y="1996"/>
                </a:lnTo>
                <a:lnTo>
                  <a:pt x="10361" y="2103"/>
                </a:lnTo>
                <a:lnTo>
                  <a:pt x="5379" y="3276"/>
                </a:lnTo>
                <a:cubicBezTo>
                  <a:pt x="5318" y="3002"/>
                  <a:pt x="5196" y="2743"/>
                  <a:pt x="5028" y="2529"/>
                </a:cubicBezTo>
                <a:lnTo>
                  <a:pt x="10330" y="1280"/>
                </a:lnTo>
                <a:close/>
                <a:moveTo>
                  <a:pt x="4571" y="3185"/>
                </a:moveTo>
                <a:cubicBezTo>
                  <a:pt x="4647" y="3352"/>
                  <a:pt x="4693" y="3535"/>
                  <a:pt x="4693" y="3718"/>
                </a:cubicBezTo>
                <a:cubicBezTo>
                  <a:pt x="4693" y="3885"/>
                  <a:pt x="4647" y="4053"/>
                  <a:pt x="4587" y="4205"/>
                </a:cubicBezTo>
                <a:lnTo>
                  <a:pt x="4053" y="3687"/>
                </a:lnTo>
                <a:lnTo>
                  <a:pt x="4571" y="3185"/>
                </a:lnTo>
                <a:close/>
                <a:moveTo>
                  <a:pt x="2453" y="3154"/>
                </a:moveTo>
                <a:lnTo>
                  <a:pt x="2987" y="3687"/>
                </a:lnTo>
                <a:lnTo>
                  <a:pt x="2438" y="4251"/>
                </a:lnTo>
                <a:cubicBezTo>
                  <a:pt x="2271" y="3901"/>
                  <a:pt x="2271" y="3489"/>
                  <a:pt x="2453" y="3154"/>
                </a:cubicBezTo>
                <a:close/>
                <a:moveTo>
                  <a:pt x="3520" y="4236"/>
                </a:moveTo>
                <a:lnTo>
                  <a:pt x="4068" y="4769"/>
                </a:lnTo>
                <a:cubicBezTo>
                  <a:pt x="3889" y="4863"/>
                  <a:pt x="3699" y="4908"/>
                  <a:pt x="3508" y="4908"/>
                </a:cubicBezTo>
                <a:cubicBezTo>
                  <a:pt x="3325" y="4908"/>
                  <a:pt x="3143" y="4866"/>
                  <a:pt x="2971" y="4784"/>
                </a:cubicBezTo>
                <a:lnTo>
                  <a:pt x="3520" y="4236"/>
                </a:lnTo>
                <a:close/>
                <a:moveTo>
                  <a:pt x="6278" y="3825"/>
                </a:moveTo>
                <a:lnTo>
                  <a:pt x="5958" y="5409"/>
                </a:lnTo>
                <a:lnTo>
                  <a:pt x="5287" y="4495"/>
                </a:lnTo>
                <a:cubicBezTo>
                  <a:pt x="5348" y="4343"/>
                  <a:pt x="5394" y="4190"/>
                  <a:pt x="5409" y="4038"/>
                </a:cubicBezTo>
                <a:lnTo>
                  <a:pt x="6278" y="3825"/>
                </a:lnTo>
                <a:close/>
                <a:moveTo>
                  <a:pt x="1783" y="4632"/>
                </a:moveTo>
                <a:cubicBezTo>
                  <a:pt x="1875" y="4800"/>
                  <a:pt x="1996" y="4967"/>
                  <a:pt x="2134" y="5104"/>
                </a:cubicBezTo>
                <a:lnTo>
                  <a:pt x="1524" y="5714"/>
                </a:lnTo>
                <a:lnTo>
                  <a:pt x="1524" y="5714"/>
                </a:lnTo>
                <a:lnTo>
                  <a:pt x="1783" y="4632"/>
                </a:lnTo>
                <a:close/>
                <a:moveTo>
                  <a:pt x="4815" y="5135"/>
                </a:moveTo>
                <a:lnTo>
                  <a:pt x="5775" y="6415"/>
                </a:lnTo>
                <a:lnTo>
                  <a:pt x="5562" y="7527"/>
                </a:lnTo>
                <a:lnTo>
                  <a:pt x="4632" y="6277"/>
                </a:lnTo>
                <a:lnTo>
                  <a:pt x="4632" y="5302"/>
                </a:lnTo>
                <a:cubicBezTo>
                  <a:pt x="4693" y="5241"/>
                  <a:pt x="4754" y="5196"/>
                  <a:pt x="4815" y="5135"/>
                </a:cubicBezTo>
                <a:close/>
                <a:moveTo>
                  <a:pt x="2377" y="5927"/>
                </a:moveTo>
                <a:lnTo>
                  <a:pt x="2377" y="8624"/>
                </a:lnTo>
                <a:lnTo>
                  <a:pt x="899" y="8319"/>
                </a:lnTo>
                <a:lnTo>
                  <a:pt x="1189" y="7100"/>
                </a:lnTo>
                <a:lnTo>
                  <a:pt x="2377" y="5927"/>
                </a:lnTo>
                <a:close/>
                <a:moveTo>
                  <a:pt x="4632" y="7542"/>
                </a:moveTo>
                <a:lnTo>
                  <a:pt x="5364" y="8517"/>
                </a:lnTo>
                <a:lnTo>
                  <a:pt x="5211" y="9248"/>
                </a:lnTo>
                <a:lnTo>
                  <a:pt x="4632" y="9111"/>
                </a:lnTo>
                <a:lnTo>
                  <a:pt x="4632" y="7542"/>
                </a:lnTo>
                <a:close/>
                <a:moveTo>
                  <a:pt x="10529" y="2834"/>
                </a:moveTo>
                <a:lnTo>
                  <a:pt x="11839" y="8319"/>
                </a:lnTo>
                <a:lnTo>
                  <a:pt x="7527" y="9248"/>
                </a:lnTo>
                <a:lnTo>
                  <a:pt x="6461" y="3779"/>
                </a:lnTo>
                <a:lnTo>
                  <a:pt x="10529" y="2834"/>
                </a:lnTo>
                <a:close/>
                <a:moveTo>
                  <a:pt x="3886" y="5622"/>
                </a:moveTo>
                <a:lnTo>
                  <a:pt x="3886" y="10147"/>
                </a:lnTo>
                <a:lnTo>
                  <a:pt x="3124" y="10147"/>
                </a:lnTo>
                <a:lnTo>
                  <a:pt x="3124" y="5622"/>
                </a:lnTo>
                <a:cubicBezTo>
                  <a:pt x="3246" y="5645"/>
                  <a:pt x="3371" y="5657"/>
                  <a:pt x="3499" y="5657"/>
                </a:cubicBezTo>
                <a:cubicBezTo>
                  <a:pt x="3627" y="5657"/>
                  <a:pt x="3756" y="5645"/>
                  <a:pt x="3886" y="5622"/>
                </a:cubicBezTo>
                <a:close/>
                <a:moveTo>
                  <a:pt x="1661" y="0"/>
                </a:moveTo>
                <a:lnTo>
                  <a:pt x="1661" y="1920"/>
                </a:lnTo>
                <a:lnTo>
                  <a:pt x="0" y="8883"/>
                </a:lnTo>
                <a:lnTo>
                  <a:pt x="2377" y="9401"/>
                </a:lnTo>
                <a:lnTo>
                  <a:pt x="2377" y="10909"/>
                </a:lnTo>
                <a:lnTo>
                  <a:pt x="4632" y="10909"/>
                </a:lnTo>
                <a:lnTo>
                  <a:pt x="4632" y="9888"/>
                </a:lnTo>
                <a:lnTo>
                  <a:pt x="5805" y="10132"/>
                </a:lnTo>
                <a:lnTo>
                  <a:pt x="6369" y="7268"/>
                </a:lnTo>
                <a:lnTo>
                  <a:pt x="6948" y="10132"/>
                </a:lnTo>
                <a:lnTo>
                  <a:pt x="12753" y="8883"/>
                </a:lnTo>
                <a:lnTo>
                  <a:pt x="11092" y="1905"/>
                </a:lnTo>
                <a:lnTo>
                  <a:pt x="1109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7" name="Google Shape;407;p17"/>
          <p:cNvGrpSpPr/>
          <p:nvPr/>
        </p:nvGrpSpPr>
        <p:grpSpPr>
          <a:xfrm>
            <a:off x="4095850" y="1310100"/>
            <a:ext cx="319225" cy="319200"/>
            <a:chOff x="4095850" y="1310100"/>
            <a:chExt cx="319225" cy="319200"/>
          </a:xfrm>
        </p:grpSpPr>
        <p:sp>
          <p:nvSpPr>
            <p:cNvPr id="408" name="Google Shape;408;p17"/>
            <p:cNvSpPr/>
            <p:nvPr/>
          </p:nvSpPr>
          <p:spPr>
            <a:xfrm>
              <a:off x="4095850" y="1310100"/>
              <a:ext cx="115075" cy="319200"/>
            </a:xfrm>
            <a:custGeom>
              <a:avLst/>
              <a:gdLst/>
              <a:ahLst/>
              <a:cxnLst/>
              <a:rect l="l" t="t" r="r" b="b"/>
              <a:pathLst>
                <a:path w="4603" h="12768" extrusionOk="0">
                  <a:moveTo>
                    <a:pt x="3322" y="747"/>
                  </a:moveTo>
                  <a:lnTo>
                    <a:pt x="3856" y="1280"/>
                  </a:lnTo>
                  <a:lnTo>
                    <a:pt x="3840" y="1813"/>
                  </a:lnTo>
                  <a:lnTo>
                    <a:pt x="763" y="1813"/>
                  </a:lnTo>
                  <a:lnTo>
                    <a:pt x="763" y="747"/>
                  </a:lnTo>
                  <a:close/>
                  <a:moveTo>
                    <a:pt x="2667" y="2560"/>
                  </a:moveTo>
                  <a:lnTo>
                    <a:pt x="2667" y="12006"/>
                  </a:lnTo>
                  <a:lnTo>
                    <a:pt x="1921" y="12006"/>
                  </a:lnTo>
                  <a:lnTo>
                    <a:pt x="1921" y="2560"/>
                  </a:lnTo>
                  <a:close/>
                  <a:moveTo>
                    <a:pt x="1" y="0"/>
                  </a:moveTo>
                  <a:lnTo>
                    <a:pt x="1" y="2560"/>
                  </a:lnTo>
                  <a:lnTo>
                    <a:pt x="1174" y="2560"/>
                  </a:lnTo>
                  <a:lnTo>
                    <a:pt x="1174" y="12768"/>
                  </a:lnTo>
                  <a:lnTo>
                    <a:pt x="3429" y="12768"/>
                  </a:lnTo>
                  <a:lnTo>
                    <a:pt x="3429" y="2560"/>
                  </a:lnTo>
                  <a:lnTo>
                    <a:pt x="4602" y="2560"/>
                  </a:lnTo>
                  <a:lnTo>
                    <a:pt x="4602" y="975"/>
                  </a:lnTo>
                  <a:lnTo>
                    <a:pt x="362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17"/>
            <p:cNvSpPr/>
            <p:nvPr/>
          </p:nvSpPr>
          <p:spPr>
            <a:xfrm>
              <a:off x="4226125" y="1310100"/>
              <a:ext cx="57925" cy="319200"/>
            </a:xfrm>
            <a:custGeom>
              <a:avLst/>
              <a:gdLst/>
              <a:ahLst/>
              <a:cxnLst/>
              <a:rect l="l" t="t" r="r" b="b"/>
              <a:pathLst>
                <a:path w="2317" h="12768" extrusionOk="0">
                  <a:moveTo>
                    <a:pt x="1159" y="899"/>
                  </a:moveTo>
                  <a:lnTo>
                    <a:pt x="1570" y="1310"/>
                  </a:lnTo>
                  <a:lnTo>
                    <a:pt x="1570" y="2163"/>
                  </a:lnTo>
                  <a:lnTo>
                    <a:pt x="1159" y="2575"/>
                  </a:lnTo>
                  <a:lnTo>
                    <a:pt x="747" y="2163"/>
                  </a:lnTo>
                  <a:lnTo>
                    <a:pt x="747" y="1310"/>
                  </a:lnTo>
                  <a:lnTo>
                    <a:pt x="1159" y="899"/>
                  </a:lnTo>
                  <a:close/>
                  <a:moveTo>
                    <a:pt x="1540" y="3489"/>
                  </a:moveTo>
                  <a:lnTo>
                    <a:pt x="1540" y="12006"/>
                  </a:lnTo>
                  <a:lnTo>
                    <a:pt x="793" y="12006"/>
                  </a:lnTo>
                  <a:lnTo>
                    <a:pt x="793" y="3489"/>
                  </a:lnTo>
                  <a:close/>
                  <a:moveTo>
                    <a:pt x="1006" y="0"/>
                  </a:moveTo>
                  <a:lnTo>
                    <a:pt x="1" y="1006"/>
                  </a:lnTo>
                  <a:lnTo>
                    <a:pt x="1" y="2483"/>
                  </a:lnTo>
                  <a:lnTo>
                    <a:pt x="260" y="2727"/>
                  </a:lnTo>
                  <a:lnTo>
                    <a:pt x="46" y="2727"/>
                  </a:lnTo>
                  <a:lnTo>
                    <a:pt x="46" y="12768"/>
                  </a:lnTo>
                  <a:lnTo>
                    <a:pt x="2286" y="12768"/>
                  </a:lnTo>
                  <a:lnTo>
                    <a:pt x="2286" y="2742"/>
                  </a:lnTo>
                  <a:lnTo>
                    <a:pt x="2073" y="2742"/>
                  </a:lnTo>
                  <a:lnTo>
                    <a:pt x="2317" y="2483"/>
                  </a:lnTo>
                  <a:lnTo>
                    <a:pt x="2317" y="1006"/>
                  </a:lnTo>
                  <a:lnTo>
                    <a:pt x="1433" y="107"/>
                  </a:lnTo>
                  <a:lnTo>
                    <a:pt x="132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17"/>
            <p:cNvSpPr/>
            <p:nvPr/>
          </p:nvSpPr>
          <p:spPr>
            <a:xfrm>
              <a:off x="4296225" y="1310100"/>
              <a:ext cx="118850" cy="319200"/>
            </a:xfrm>
            <a:custGeom>
              <a:avLst/>
              <a:gdLst/>
              <a:ahLst/>
              <a:cxnLst/>
              <a:rect l="l" t="t" r="r" b="b"/>
              <a:pathLst>
                <a:path w="4754" h="12768" extrusionOk="0">
                  <a:moveTo>
                    <a:pt x="3459" y="747"/>
                  </a:moveTo>
                  <a:lnTo>
                    <a:pt x="3992" y="1280"/>
                  </a:lnTo>
                  <a:lnTo>
                    <a:pt x="3992" y="1889"/>
                  </a:lnTo>
                  <a:lnTo>
                    <a:pt x="3078" y="2697"/>
                  </a:lnTo>
                  <a:lnTo>
                    <a:pt x="2377" y="2697"/>
                  </a:lnTo>
                  <a:lnTo>
                    <a:pt x="3078" y="1493"/>
                  </a:lnTo>
                  <a:lnTo>
                    <a:pt x="1585" y="1493"/>
                  </a:lnTo>
                  <a:lnTo>
                    <a:pt x="2209" y="747"/>
                  </a:lnTo>
                  <a:close/>
                  <a:moveTo>
                    <a:pt x="2849" y="3443"/>
                  </a:moveTo>
                  <a:lnTo>
                    <a:pt x="2849" y="12006"/>
                  </a:lnTo>
                  <a:lnTo>
                    <a:pt x="2103" y="12006"/>
                  </a:lnTo>
                  <a:lnTo>
                    <a:pt x="2103" y="3443"/>
                  </a:lnTo>
                  <a:close/>
                  <a:moveTo>
                    <a:pt x="1874" y="0"/>
                  </a:moveTo>
                  <a:lnTo>
                    <a:pt x="0" y="2240"/>
                  </a:lnTo>
                  <a:lnTo>
                    <a:pt x="1783" y="2240"/>
                  </a:lnTo>
                  <a:lnTo>
                    <a:pt x="1356" y="2971"/>
                  </a:lnTo>
                  <a:lnTo>
                    <a:pt x="1356" y="12768"/>
                  </a:lnTo>
                  <a:lnTo>
                    <a:pt x="3611" y="12768"/>
                  </a:lnTo>
                  <a:lnTo>
                    <a:pt x="3611" y="3245"/>
                  </a:lnTo>
                  <a:lnTo>
                    <a:pt x="4754" y="2224"/>
                  </a:lnTo>
                  <a:lnTo>
                    <a:pt x="4754" y="975"/>
                  </a:lnTo>
                  <a:lnTo>
                    <a:pt x="377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11" name="Google Shape;411;p17"/>
          <p:cNvSpPr/>
          <p:nvPr/>
        </p:nvSpPr>
        <p:spPr>
          <a:xfrm>
            <a:off x="4838625" y="1315425"/>
            <a:ext cx="319200" cy="311600"/>
          </a:xfrm>
          <a:custGeom>
            <a:avLst/>
            <a:gdLst/>
            <a:ahLst/>
            <a:cxnLst/>
            <a:rect l="l" t="t" r="r" b="b"/>
            <a:pathLst>
              <a:path w="12768" h="12464" extrusionOk="0">
                <a:moveTo>
                  <a:pt x="4799" y="1463"/>
                </a:moveTo>
                <a:cubicBezTo>
                  <a:pt x="4799" y="1478"/>
                  <a:pt x="4784" y="1493"/>
                  <a:pt x="4769" y="1524"/>
                </a:cubicBezTo>
                <a:cubicBezTo>
                  <a:pt x="4632" y="1859"/>
                  <a:pt x="4632" y="2225"/>
                  <a:pt x="4769" y="2560"/>
                </a:cubicBezTo>
                <a:cubicBezTo>
                  <a:pt x="4830" y="2712"/>
                  <a:pt x="4860" y="2849"/>
                  <a:pt x="4860" y="3002"/>
                </a:cubicBezTo>
                <a:cubicBezTo>
                  <a:pt x="4860" y="3154"/>
                  <a:pt x="4830" y="3306"/>
                  <a:pt x="4769" y="3444"/>
                </a:cubicBezTo>
                <a:cubicBezTo>
                  <a:pt x="4632" y="3779"/>
                  <a:pt x="4632" y="4160"/>
                  <a:pt x="4769" y="4495"/>
                </a:cubicBezTo>
                <a:cubicBezTo>
                  <a:pt x="4891" y="4769"/>
                  <a:pt x="4891" y="5089"/>
                  <a:pt x="4769" y="5379"/>
                </a:cubicBezTo>
                <a:cubicBezTo>
                  <a:pt x="4754" y="5439"/>
                  <a:pt x="4723" y="5500"/>
                  <a:pt x="4708" y="5577"/>
                </a:cubicBezTo>
                <a:lnTo>
                  <a:pt x="4022" y="6262"/>
                </a:lnTo>
                <a:lnTo>
                  <a:pt x="4007" y="6262"/>
                </a:lnTo>
                <a:cubicBezTo>
                  <a:pt x="3992" y="6217"/>
                  <a:pt x="3977" y="6186"/>
                  <a:pt x="3961" y="6140"/>
                </a:cubicBezTo>
                <a:cubicBezTo>
                  <a:pt x="3900" y="5988"/>
                  <a:pt x="3900" y="5820"/>
                  <a:pt x="3961" y="5668"/>
                </a:cubicBezTo>
                <a:cubicBezTo>
                  <a:pt x="4144" y="5211"/>
                  <a:pt x="4144" y="4678"/>
                  <a:pt x="3961" y="4221"/>
                </a:cubicBezTo>
                <a:cubicBezTo>
                  <a:pt x="3900" y="4068"/>
                  <a:pt x="3900" y="3901"/>
                  <a:pt x="3961" y="3748"/>
                </a:cubicBezTo>
                <a:cubicBezTo>
                  <a:pt x="4144" y="3276"/>
                  <a:pt x="4144" y="2758"/>
                  <a:pt x="3961" y="2286"/>
                </a:cubicBezTo>
                <a:cubicBezTo>
                  <a:pt x="3900" y="2133"/>
                  <a:pt x="3900" y="1966"/>
                  <a:pt x="3961" y="1813"/>
                </a:cubicBezTo>
                <a:lnTo>
                  <a:pt x="3946" y="1813"/>
                </a:lnTo>
                <a:cubicBezTo>
                  <a:pt x="3992" y="1691"/>
                  <a:pt x="4038" y="1585"/>
                  <a:pt x="4053" y="1463"/>
                </a:cubicBezTo>
                <a:close/>
                <a:moveTo>
                  <a:pt x="6323" y="1463"/>
                </a:moveTo>
                <a:lnTo>
                  <a:pt x="6308" y="1524"/>
                </a:lnTo>
                <a:cubicBezTo>
                  <a:pt x="6155" y="1859"/>
                  <a:pt x="6155" y="2240"/>
                  <a:pt x="6308" y="2575"/>
                </a:cubicBezTo>
                <a:lnTo>
                  <a:pt x="6308" y="2560"/>
                </a:lnTo>
                <a:cubicBezTo>
                  <a:pt x="6414" y="2849"/>
                  <a:pt x="6414" y="3169"/>
                  <a:pt x="6308" y="3444"/>
                </a:cubicBezTo>
                <a:cubicBezTo>
                  <a:pt x="6155" y="3779"/>
                  <a:pt x="6155" y="4160"/>
                  <a:pt x="6308" y="4495"/>
                </a:cubicBezTo>
                <a:cubicBezTo>
                  <a:pt x="6353" y="4632"/>
                  <a:pt x="6384" y="4784"/>
                  <a:pt x="6384" y="4937"/>
                </a:cubicBezTo>
                <a:cubicBezTo>
                  <a:pt x="6384" y="5089"/>
                  <a:pt x="6353" y="5226"/>
                  <a:pt x="6308" y="5379"/>
                </a:cubicBezTo>
                <a:cubicBezTo>
                  <a:pt x="6171" y="5714"/>
                  <a:pt x="6171" y="6079"/>
                  <a:pt x="6308" y="6415"/>
                </a:cubicBezTo>
                <a:cubicBezTo>
                  <a:pt x="6308" y="6430"/>
                  <a:pt x="6308" y="6430"/>
                  <a:pt x="6308" y="6445"/>
                </a:cubicBezTo>
                <a:cubicBezTo>
                  <a:pt x="6247" y="6415"/>
                  <a:pt x="6201" y="6384"/>
                  <a:pt x="6140" y="6369"/>
                </a:cubicBezTo>
                <a:cubicBezTo>
                  <a:pt x="5988" y="6308"/>
                  <a:pt x="5881" y="6186"/>
                  <a:pt x="5820" y="6034"/>
                </a:cubicBezTo>
                <a:cubicBezTo>
                  <a:pt x="5744" y="5851"/>
                  <a:pt x="5637" y="5698"/>
                  <a:pt x="5531" y="5546"/>
                </a:cubicBezTo>
                <a:cubicBezTo>
                  <a:pt x="5668" y="5104"/>
                  <a:pt x="5653" y="4632"/>
                  <a:pt x="5485" y="4221"/>
                </a:cubicBezTo>
                <a:cubicBezTo>
                  <a:pt x="5424" y="4068"/>
                  <a:pt x="5424" y="3901"/>
                  <a:pt x="5485" y="3748"/>
                </a:cubicBezTo>
                <a:cubicBezTo>
                  <a:pt x="5668" y="3276"/>
                  <a:pt x="5668" y="2758"/>
                  <a:pt x="5485" y="2286"/>
                </a:cubicBezTo>
                <a:cubicBezTo>
                  <a:pt x="5424" y="2133"/>
                  <a:pt x="5424" y="1966"/>
                  <a:pt x="5485" y="1813"/>
                </a:cubicBezTo>
                <a:cubicBezTo>
                  <a:pt x="5531" y="1707"/>
                  <a:pt x="5561" y="1585"/>
                  <a:pt x="5592" y="1463"/>
                </a:cubicBezTo>
                <a:close/>
                <a:moveTo>
                  <a:pt x="1569" y="7085"/>
                </a:moveTo>
                <a:cubicBezTo>
                  <a:pt x="1569" y="7115"/>
                  <a:pt x="1600" y="7131"/>
                  <a:pt x="1600" y="7146"/>
                </a:cubicBezTo>
                <a:cubicBezTo>
                  <a:pt x="1737" y="7481"/>
                  <a:pt x="2011" y="7755"/>
                  <a:pt x="2346" y="7892"/>
                </a:cubicBezTo>
                <a:cubicBezTo>
                  <a:pt x="2484" y="7953"/>
                  <a:pt x="2605" y="8030"/>
                  <a:pt x="2727" y="8136"/>
                </a:cubicBezTo>
                <a:cubicBezTo>
                  <a:pt x="2834" y="8243"/>
                  <a:pt x="2910" y="8380"/>
                  <a:pt x="2971" y="8517"/>
                </a:cubicBezTo>
                <a:cubicBezTo>
                  <a:pt x="3017" y="8624"/>
                  <a:pt x="3078" y="8730"/>
                  <a:pt x="3154" y="8822"/>
                </a:cubicBezTo>
                <a:lnTo>
                  <a:pt x="2316" y="8822"/>
                </a:lnTo>
                <a:cubicBezTo>
                  <a:pt x="2270" y="8776"/>
                  <a:pt x="2225" y="8730"/>
                  <a:pt x="2179" y="8685"/>
                </a:cubicBezTo>
                <a:cubicBezTo>
                  <a:pt x="1996" y="8502"/>
                  <a:pt x="1783" y="8365"/>
                  <a:pt x="1554" y="8273"/>
                </a:cubicBezTo>
                <a:cubicBezTo>
                  <a:pt x="1402" y="8197"/>
                  <a:pt x="1280" y="8091"/>
                  <a:pt x="1219" y="7938"/>
                </a:cubicBezTo>
                <a:cubicBezTo>
                  <a:pt x="1173" y="7816"/>
                  <a:pt x="1128" y="7710"/>
                  <a:pt x="1051" y="7618"/>
                </a:cubicBezTo>
                <a:lnTo>
                  <a:pt x="1569" y="7085"/>
                </a:lnTo>
                <a:close/>
                <a:moveTo>
                  <a:pt x="2651" y="6018"/>
                </a:moveTo>
                <a:cubicBezTo>
                  <a:pt x="2666" y="6034"/>
                  <a:pt x="2666" y="6049"/>
                  <a:pt x="2682" y="6064"/>
                </a:cubicBezTo>
                <a:cubicBezTo>
                  <a:pt x="2819" y="6399"/>
                  <a:pt x="3093" y="6674"/>
                  <a:pt x="3428" y="6811"/>
                </a:cubicBezTo>
                <a:cubicBezTo>
                  <a:pt x="3702" y="6933"/>
                  <a:pt x="3931" y="7146"/>
                  <a:pt x="4053" y="7435"/>
                </a:cubicBezTo>
                <a:cubicBezTo>
                  <a:pt x="4190" y="7771"/>
                  <a:pt x="4449" y="8030"/>
                  <a:pt x="4784" y="8167"/>
                </a:cubicBezTo>
                <a:cubicBezTo>
                  <a:pt x="4921" y="8228"/>
                  <a:pt x="5058" y="8304"/>
                  <a:pt x="5165" y="8410"/>
                </a:cubicBezTo>
                <a:cubicBezTo>
                  <a:pt x="5241" y="8487"/>
                  <a:pt x="5287" y="8563"/>
                  <a:pt x="5348" y="8654"/>
                </a:cubicBezTo>
                <a:cubicBezTo>
                  <a:pt x="5363" y="8685"/>
                  <a:pt x="5378" y="8715"/>
                  <a:pt x="5394" y="8746"/>
                </a:cubicBezTo>
                <a:cubicBezTo>
                  <a:pt x="5409" y="8776"/>
                  <a:pt x="5409" y="8791"/>
                  <a:pt x="5424" y="8822"/>
                </a:cubicBezTo>
                <a:lnTo>
                  <a:pt x="4479" y="8822"/>
                </a:lnTo>
                <a:cubicBezTo>
                  <a:pt x="4327" y="8700"/>
                  <a:pt x="4175" y="8609"/>
                  <a:pt x="4007" y="8548"/>
                </a:cubicBezTo>
                <a:cubicBezTo>
                  <a:pt x="3855" y="8487"/>
                  <a:pt x="3733" y="8365"/>
                  <a:pt x="3672" y="8212"/>
                </a:cubicBezTo>
                <a:cubicBezTo>
                  <a:pt x="3565" y="7984"/>
                  <a:pt x="3428" y="7771"/>
                  <a:pt x="3261" y="7603"/>
                </a:cubicBezTo>
                <a:cubicBezTo>
                  <a:pt x="3078" y="7420"/>
                  <a:pt x="2864" y="7283"/>
                  <a:pt x="2636" y="7176"/>
                </a:cubicBezTo>
                <a:cubicBezTo>
                  <a:pt x="2484" y="7115"/>
                  <a:pt x="2362" y="6994"/>
                  <a:pt x="2301" y="6856"/>
                </a:cubicBezTo>
                <a:cubicBezTo>
                  <a:pt x="2255" y="6735"/>
                  <a:pt x="2194" y="6628"/>
                  <a:pt x="2133" y="6536"/>
                </a:cubicBezTo>
                <a:lnTo>
                  <a:pt x="2651" y="6018"/>
                </a:lnTo>
                <a:close/>
                <a:moveTo>
                  <a:pt x="7527" y="6536"/>
                </a:moveTo>
                <a:cubicBezTo>
                  <a:pt x="7527" y="6552"/>
                  <a:pt x="7542" y="6567"/>
                  <a:pt x="7542" y="6582"/>
                </a:cubicBezTo>
                <a:cubicBezTo>
                  <a:pt x="7679" y="6917"/>
                  <a:pt x="7953" y="7192"/>
                  <a:pt x="8288" y="7329"/>
                </a:cubicBezTo>
                <a:cubicBezTo>
                  <a:pt x="8426" y="7390"/>
                  <a:pt x="8563" y="7466"/>
                  <a:pt x="8669" y="7573"/>
                </a:cubicBezTo>
                <a:cubicBezTo>
                  <a:pt x="8776" y="7679"/>
                  <a:pt x="8852" y="7816"/>
                  <a:pt x="8913" y="7953"/>
                </a:cubicBezTo>
                <a:cubicBezTo>
                  <a:pt x="9050" y="8289"/>
                  <a:pt x="9324" y="8548"/>
                  <a:pt x="9660" y="8685"/>
                </a:cubicBezTo>
                <a:cubicBezTo>
                  <a:pt x="9736" y="8730"/>
                  <a:pt x="9812" y="8761"/>
                  <a:pt x="9888" y="8822"/>
                </a:cubicBezTo>
                <a:lnTo>
                  <a:pt x="8593" y="8822"/>
                </a:lnTo>
                <a:cubicBezTo>
                  <a:pt x="8578" y="8791"/>
                  <a:pt x="8563" y="8776"/>
                  <a:pt x="8563" y="8761"/>
                </a:cubicBezTo>
                <a:cubicBezTo>
                  <a:pt x="8486" y="8578"/>
                  <a:pt x="8380" y="8410"/>
                  <a:pt x="8258" y="8258"/>
                </a:cubicBezTo>
                <a:cubicBezTo>
                  <a:pt x="8212" y="8212"/>
                  <a:pt x="8167" y="8167"/>
                  <a:pt x="8121" y="8121"/>
                </a:cubicBezTo>
                <a:cubicBezTo>
                  <a:pt x="7953" y="7938"/>
                  <a:pt x="7740" y="7801"/>
                  <a:pt x="7511" y="7710"/>
                </a:cubicBezTo>
                <a:cubicBezTo>
                  <a:pt x="7420" y="7664"/>
                  <a:pt x="7344" y="7618"/>
                  <a:pt x="7283" y="7542"/>
                </a:cubicBezTo>
                <a:cubicBezTo>
                  <a:pt x="7252" y="7496"/>
                  <a:pt x="7222" y="7451"/>
                  <a:pt x="7191" y="7390"/>
                </a:cubicBezTo>
                <a:cubicBezTo>
                  <a:pt x="7146" y="7268"/>
                  <a:pt x="7085" y="7161"/>
                  <a:pt x="7009" y="7054"/>
                </a:cubicBezTo>
                <a:lnTo>
                  <a:pt x="7527" y="6536"/>
                </a:lnTo>
                <a:close/>
                <a:moveTo>
                  <a:pt x="5089" y="6277"/>
                </a:moveTo>
                <a:cubicBezTo>
                  <a:pt x="5089" y="6293"/>
                  <a:pt x="5104" y="6308"/>
                  <a:pt x="5119" y="6323"/>
                </a:cubicBezTo>
                <a:cubicBezTo>
                  <a:pt x="5256" y="6658"/>
                  <a:pt x="5515" y="6933"/>
                  <a:pt x="5851" y="7070"/>
                </a:cubicBezTo>
                <a:cubicBezTo>
                  <a:pt x="6003" y="7131"/>
                  <a:pt x="6125" y="7207"/>
                  <a:pt x="6232" y="7313"/>
                </a:cubicBezTo>
                <a:cubicBezTo>
                  <a:pt x="6338" y="7420"/>
                  <a:pt x="6430" y="7557"/>
                  <a:pt x="6491" y="7694"/>
                </a:cubicBezTo>
                <a:cubicBezTo>
                  <a:pt x="6628" y="8030"/>
                  <a:pt x="6887" y="8304"/>
                  <a:pt x="7222" y="8441"/>
                </a:cubicBezTo>
                <a:cubicBezTo>
                  <a:pt x="7374" y="8502"/>
                  <a:pt x="7496" y="8578"/>
                  <a:pt x="7603" y="8685"/>
                </a:cubicBezTo>
                <a:cubicBezTo>
                  <a:pt x="7633" y="8715"/>
                  <a:pt x="7649" y="8730"/>
                  <a:pt x="7679" y="8761"/>
                </a:cubicBezTo>
                <a:cubicBezTo>
                  <a:pt x="7694" y="8776"/>
                  <a:pt x="7709" y="8807"/>
                  <a:pt x="7725" y="8837"/>
                </a:cubicBezTo>
                <a:lnTo>
                  <a:pt x="6491" y="8822"/>
                </a:lnTo>
                <a:lnTo>
                  <a:pt x="6414" y="8791"/>
                </a:lnTo>
                <a:cubicBezTo>
                  <a:pt x="6323" y="8746"/>
                  <a:pt x="6247" y="8700"/>
                  <a:pt x="6186" y="8624"/>
                </a:cubicBezTo>
                <a:cubicBezTo>
                  <a:pt x="6155" y="8578"/>
                  <a:pt x="6125" y="8532"/>
                  <a:pt x="6110" y="8471"/>
                </a:cubicBezTo>
                <a:cubicBezTo>
                  <a:pt x="5912" y="8014"/>
                  <a:pt x="5531" y="7633"/>
                  <a:pt x="5074" y="7451"/>
                </a:cubicBezTo>
                <a:cubicBezTo>
                  <a:pt x="4921" y="7374"/>
                  <a:pt x="4799" y="7268"/>
                  <a:pt x="4738" y="7115"/>
                </a:cubicBezTo>
                <a:cubicBezTo>
                  <a:pt x="4693" y="7009"/>
                  <a:pt x="4632" y="6887"/>
                  <a:pt x="4571" y="6795"/>
                </a:cubicBezTo>
                <a:lnTo>
                  <a:pt x="5089" y="6277"/>
                </a:lnTo>
                <a:close/>
                <a:moveTo>
                  <a:pt x="10604" y="9584"/>
                </a:moveTo>
                <a:cubicBezTo>
                  <a:pt x="10223" y="10757"/>
                  <a:pt x="8182" y="11686"/>
                  <a:pt x="5805" y="11686"/>
                </a:cubicBezTo>
                <a:cubicBezTo>
                  <a:pt x="3428" y="11686"/>
                  <a:pt x="1371" y="10757"/>
                  <a:pt x="1006" y="9584"/>
                </a:cubicBezTo>
                <a:close/>
                <a:moveTo>
                  <a:pt x="12692" y="0"/>
                </a:moveTo>
                <a:lnTo>
                  <a:pt x="4129" y="701"/>
                </a:lnTo>
                <a:lnTo>
                  <a:pt x="3337" y="701"/>
                </a:lnTo>
                <a:lnTo>
                  <a:pt x="3337" y="1082"/>
                </a:lnTo>
                <a:cubicBezTo>
                  <a:pt x="3337" y="1234"/>
                  <a:pt x="3306" y="1387"/>
                  <a:pt x="3245" y="1524"/>
                </a:cubicBezTo>
                <a:cubicBezTo>
                  <a:pt x="3093" y="1859"/>
                  <a:pt x="3093" y="2225"/>
                  <a:pt x="3245" y="2575"/>
                </a:cubicBezTo>
                <a:cubicBezTo>
                  <a:pt x="3352" y="2849"/>
                  <a:pt x="3352" y="3169"/>
                  <a:pt x="3245" y="3444"/>
                </a:cubicBezTo>
                <a:cubicBezTo>
                  <a:pt x="3093" y="3779"/>
                  <a:pt x="3093" y="4160"/>
                  <a:pt x="3245" y="4495"/>
                </a:cubicBezTo>
                <a:cubicBezTo>
                  <a:pt x="3352" y="4784"/>
                  <a:pt x="3352" y="5089"/>
                  <a:pt x="3245" y="5379"/>
                </a:cubicBezTo>
                <a:cubicBezTo>
                  <a:pt x="3230" y="5409"/>
                  <a:pt x="3215" y="5439"/>
                  <a:pt x="3200" y="5455"/>
                </a:cubicBezTo>
                <a:cubicBezTo>
                  <a:pt x="3139" y="5348"/>
                  <a:pt x="3047" y="5241"/>
                  <a:pt x="2956" y="5165"/>
                </a:cubicBezTo>
                <a:lnTo>
                  <a:pt x="2697" y="4891"/>
                </a:lnTo>
                <a:lnTo>
                  <a:pt x="0" y="7603"/>
                </a:lnTo>
                <a:lnTo>
                  <a:pt x="274" y="7862"/>
                </a:lnTo>
                <a:cubicBezTo>
                  <a:pt x="381" y="7969"/>
                  <a:pt x="457" y="8106"/>
                  <a:pt x="518" y="8243"/>
                </a:cubicBezTo>
                <a:cubicBezTo>
                  <a:pt x="625" y="8487"/>
                  <a:pt x="777" y="8685"/>
                  <a:pt x="990" y="8837"/>
                </a:cubicBezTo>
                <a:lnTo>
                  <a:pt x="183" y="8837"/>
                </a:lnTo>
                <a:lnTo>
                  <a:pt x="183" y="9218"/>
                </a:lnTo>
                <a:cubicBezTo>
                  <a:pt x="183" y="10132"/>
                  <a:pt x="792" y="10970"/>
                  <a:pt x="1920" y="11580"/>
                </a:cubicBezTo>
                <a:cubicBezTo>
                  <a:pt x="2956" y="12158"/>
                  <a:pt x="4342" y="12463"/>
                  <a:pt x="5805" y="12463"/>
                </a:cubicBezTo>
                <a:cubicBezTo>
                  <a:pt x="7268" y="12463"/>
                  <a:pt x="8654" y="12158"/>
                  <a:pt x="9690" y="11580"/>
                </a:cubicBezTo>
                <a:cubicBezTo>
                  <a:pt x="10818" y="10970"/>
                  <a:pt x="11427" y="10132"/>
                  <a:pt x="11427" y="9218"/>
                </a:cubicBezTo>
                <a:lnTo>
                  <a:pt x="11427" y="8837"/>
                </a:lnTo>
                <a:lnTo>
                  <a:pt x="10879" y="8837"/>
                </a:lnTo>
                <a:cubicBezTo>
                  <a:pt x="10665" y="8456"/>
                  <a:pt x="10345" y="8167"/>
                  <a:pt x="9949" y="7999"/>
                </a:cubicBezTo>
                <a:cubicBezTo>
                  <a:pt x="9797" y="7938"/>
                  <a:pt x="9675" y="7816"/>
                  <a:pt x="9614" y="7679"/>
                </a:cubicBezTo>
                <a:cubicBezTo>
                  <a:pt x="9416" y="7207"/>
                  <a:pt x="9050" y="6841"/>
                  <a:pt x="8578" y="6643"/>
                </a:cubicBezTo>
                <a:cubicBezTo>
                  <a:pt x="8426" y="6582"/>
                  <a:pt x="8304" y="6460"/>
                  <a:pt x="8243" y="6308"/>
                </a:cubicBezTo>
                <a:cubicBezTo>
                  <a:pt x="8151" y="6079"/>
                  <a:pt x="8014" y="5866"/>
                  <a:pt x="7831" y="5698"/>
                </a:cubicBezTo>
                <a:lnTo>
                  <a:pt x="7557" y="5424"/>
                </a:lnTo>
                <a:lnTo>
                  <a:pt x="6978" y="6018"/>
                </a:lnTo>
                <a:cubicBezTo>
                  <a:pt x="6948" y="5897"/>
                  <a:pt x="6963" y="5790"/>
                  <a:pt x="7009" y="5683"/>
                </a:cubicBezTo>
                <a:cubicBezTo>
                  <a:pt x="7207" y="5211"/>
                  <a:pt x="7207" y="4678"/>
                  <a:pt x="7009" y="4221"/>
                </a:cubicBezTo>
                <a:cubicBezTo>
                  <a:pt x="6948" y="4068"/>
                  <a:pt x="6948" y="3901"/>
                  <a:pt x="7009" y="3748"/>
                </a:cubicBezTo>
                <a:cubicBezTo>
                  <a:pt x="7100" y="3520"/>
                  <a:pt x="7146" y="3276"/>
                  <a:pt x="7146" y="3017"/>
                </a:cubicBezTo>
                <a:cubicBezTo>
                  <a:pt x="7146" y="2895"/>
                  <a:pt x="7146" y="2758"/>
                  <a:pt x="7115" y="2636"/>
                </a:cubicBezTo>
                <a:lnTo>
                  <a:pt x="7115" y="2636"/>
                </a:lnTo>
                <a:lnTo>
                  <a:pt x="12707" y="2941"/>
                </a:lnTo>
                <a:lnTo>
                  <a:pt x="12753" y="2179"/>
                </a:lnTo>
                <a:lnTo>
                  <a:pt x="6993" y="1844"/>
                </a:lnTo>
                <a:cubicBezTo>
                  <a:pt x="7085" y="1646"/>
                  <a:pt x="7130" y="1432"/>
                  <a:pt x="7146" y="1219"/>
                </a:cubicBezTo>
                <a:lnTo>
                  <a:pt x="12768" y="762"/>
                </a:lnTo>
                <a:lnTo>
                  <a:pt x="1269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17"/>
          <p:cNvSpPr/>
          <p:nvPr/>
        </p:nvSpPr>
        <p:spPr>
          <a:xfrm>
            <a:off x="5548225" y="1310100"/>
            <a:ext cx="318850" cy="315400"/>
          </a:xfrm>
          <a:custGeom>
            <a:avLst/>
            <a:gdLst/>
            <a:ahLst/>
            <a:cxnLst/>
            <a:rect l="l" t="t" r="r" b="b"/>
            <a:pathLst>
              <a:path w="12754" h="12616" extrusionOk="0">
                <a:moveTo>
                  <a:pt x="9355" y="762"/>
                </a:moveTo>
                <a:lnTo>
                  <a:pt x="9355" y="1006"/>
                </a:lnTo>
                <a:lnTo>
                  <a:pt x="7771" y="2590"/>
                </a:lnTo>
                <a:lnTo>
                  <a:pt x="7771" y="3839"/>
                </a:lnTo>
                <a:lnTo>
                  <a:pt x="6643" y="4952"/>
                </a:lnTo>
                <a:lnTo>
                  <a:pt x="7680" y="5881"/>
                </a:lnTo>
                <a:lnTo>
                  <a:pt x="7192" y="6369"/>
                </a:lnTo>
                <a:lnTo>
                  <a:pt x="5882" y="6369"/>
                </a:lnTo>
                <a:lnTo>
                  <a:pt x="5044" y="7207"/>
                </a:lnTo>
                <a:lnTo>
                  <a:pt x="4373" y="7207"/>
                </a:lnTo>
                <a:lnTo>
                  <a:pt x="4495" y="5272"/>
                </a:lnTo>
                <a:lnTo>
                  <a:pt x="2895" y="3824"/>
                </a:lnTo>
                <a:lnTo>
                  <a:pt x="2895" y="3489"/>
                </a:lnTo>
                <a:lnTo>
                  <a:pt x="4937" y="2118"/>
                </a:lnTo>
                <a:lnTo>
                  <a:pt x="6979" y="2118"/>
                </a:lnTo>
                <a:lnTo>
                  <a:pt x="6979" y="1356"/>
                </a:lnTo>
                <a:lnTo>
                  <a:pt x="7558" y="762"/>
                </a:lnTo>
                <a:close/>
                <a:moveTo>
                  <a:pt x="8228" y="6369"/>
                </a:moveTo>
                <a:lnTo>
                  <a:pt x="9310" y="7344"/>
                </a:lnTo>
                <a:lnTo>
                  <a:pt x="9310" y="11335"/>
                </a:lnTo>
                <a:lnTo>
                  <a:pt x="5196" y="11793"/>
                </a:lnTo>
                <a:lnTo>
                  <a:pt x="5196" y="9507"/>
                </a:lnTo>
                <a:lnTo>
                  <a:pt x="5684" y="9248"/>
                </a:lnTo>
                <a:lnTo>
                  <a:pt x="5577" y="7725"/>
                </a:lnTo>
                <a:lnTo>
                  <a:pt x="6202" y="7100"/>
                </a:lnTo>
                <a:lnTo>
                  <a:pt x="7497" y="7100"/>
                </a:lnTo>
                <a:lnTo>
                  <a:pt x="8228" y="6369"/>
                </a:lnTo>
                <a:close/>
                <a:moveTo>
                  <a:pt x="7253" y="0"/>
                </a:moveTo>
                <a:lnTo>
                  <a:pt x="6217" y="1036"/>
                </a:lnTo>
                <a:lnTo>
                  <a:pt x="6217" y="1371"/>
                </a:lnTo>
                <a:lnTo>
                  <a:pt x="4693" y="1371"/>
                </a:lnTo>
                <a:lnTo>
                  <a:pt x="2408" y="2910"/>
                </a:lnTo>
                <a:lnTo>
                  <a:pt x="1326" y="2910"/>
                </a:lnTo>
                <a:lnTo>
                  <a:pt x="382" y="3855"/>
                </a:lnTo>
                <a:lnTo>
                  <a:pt x="1" y="3855"/>
                </a:lnTo>
                <a:lnTo>
                  <a:pt x="1" y="4616"/>
                </a:lnTo>
                <a:lnTo>
                  <a:pt x="686" y="4616"/>
                </a:lnTo>
                <a:lnTo>
                  <a:pt x="1631" y="3657"/>
                </a:lnTo>
                <a:lnTo>
                  <a:pt x="2134" y="3657"/>
                </a:lnTo>
                <a:lnTo>
                  <a:pt x="2134" y="4144"/>
                </a:lnTo>
                <a:lnTo>
                  <a:pt x="3718" y="5576"/>
                </a:lnTo>
                <a:lnTo>
                  <a:pt x="3566" y="7953"/>
                </a:lnTo>
                <a:lnTo>
                  <a:pt x="4846" y="7953"/>
                </a:lnTo>
                <a:lnTo>
                  <a:pt x="4891" y="8806"/>
                </a:lnTo>
                <a:lnTo>
                  <a:pt x="4434" y="9050"/>
                </a:lnTo>
                <a:lnTo>
                  <a:pt x="4434" y="12615"/>
                </a:lnTo>
                <a:lnTo>
                  <a:pt x="10056" y="12021"/>
                </a:lnTo>
                <a:lnTo>
                  <a:pt x="10056" y="7024"/>
                </a:lnTo>
                <a:lnTo>
                  <a:pt x="7725" y="4921"/>
                </a:lnTo>
                <a:lnTo>
                  <a:pt x="8502" y="4144"/>
                </a:lnTo>
                <a:lnTo>
                  <a:pt x="8518" y="2895"/>
                </a:lnTo>
                <a:lnTo>
                  <a:pt x="9889" y="1524"/>
                </a:lnTo>
                <a:lnTo>
                  <a:pt x="12753" y="1524"/>
                </a:lnTo>
                <a:lnTo>
                  <a:pt x="12753" y="777"/>
                </a:lnTo>
                <a:lnTo>
                  <a:pt x="10102" y="777"/>
                </a:lnTo>
                <a:lnTo>
                  <a:pt x="1010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13" name="Google Shape;413;p17"/>
          <p:cNvGrpSpPr/>
          <p:nvPr/>
        </p:nvGrpSpPr>
        <p:grpSpPr>
          <a:xfrm>
            <a:off x="6257450" y="1348550"/>
            <a:ext cx="319225" cy="246850"/>
            <a:chOff x="6257450" y="1348550"/>
            <a:chExt cx="319225" cy="246850"/>
          </a:xfrm>
        </p:grpSpPr>
        <p:sp>
          <p:nvSpPr>
            <p:cNvPr id="414" name="Google Shape;414;p17"/>
            <p:cNvSpPr/>
            <p:nvPr/>
          </p:nvSpPr>
          <p:spPr>
            <a:xfrm>
              <a:off x="6353075" y="1408100"/>
              <a:ext cx="149325" cy="127500"/>
            </a:xfrm>
            <a:custGeom>
              <a:avLst/>
              <a:gdLst/>
              <a:ahLst/>
              <a:cxnLst/>
              <a:rect l="l" t="t" r="r" b="b"/>
              <a:pathLst>
                <a:path w="5973" h="5100" extrusionOk="0">
                  <a:moveTo>
                    <a:pt x="2560" y="757"/>
                  </a:moveTo>
                  <a:cubicBezTo>
                    <a:pt x="3200" y="757"/>
                    <a:pt x="3809" y="1108"/>
                    <a:pt x="4129" y="1672"/>
                  </a:cubicBezTo>
                  <a:cubicBezTo>
                    <a:pt x="3938" y="1592"/>
                    <a:pt x="3740" y="1554"/>
                    <a:pt x="3545" y="1554"/>
                  </a:cubicBezTo>
                  <a:cubicBezTo>
                    <a:pt x="2994" y="1554"/>
                    <a:pt x="2472" y="1858"/>
                    <a:pt x="2225" y="2388"/>
                  </a:cubicBezTo>
                  <a:cubicBezTo>
                    <a:pt x="2088" y="2676"/>
                    <a:pt x="1845" y="2800"/>
                    <a:pt x="1601" y="2800"/>
                  </a:cubicBezTo>
                  <a:cubicBezTo>
                    <a:pt x="1163" y="2800"/>
                    <a:pt x="723" y="2402"/>
                    <a:pt x="899" y="1854"/>
                  </a:cubicBezTo>
                  <a:cubicBezTo>
                    <a:pt x="1189" y="1184"/>
                    <a:pt x="1844" y="757"/>
                    <a:pt x="2560" y="757"/>
                  </a:cubicBezTo>
                  <a:close/>
                  <a:moveTo>
                    <a:pt x="3543" y="2292"/>
                  </a:moveTo>
                  <a:cubicBezTo>
                    <a:pt x="3646" y="2292"/>
                    <a:pt x="3748" y="2315"/>
                    <a:pt x="3840" y="2357"/>
                  </a:cubicBezTo>
                  <a:cubicBezTo>
                    <a:pt x="4022" y="2449"/>
                    <a:pt x="4144" y="2586"/>
                    <a:pt x="4205" y="2769"/>
                  </a:cubicBezTo>
                  <a:cubicBezTo>
                    <a:pt x="4266" y="2951"/>
                    <a:pt x="4266" y="3149"/>
                    <a:pt x="4175" y="3317"/>
                  </a:cubicBezTo>
                  <a:cubicBezTo>
                    <a:pt x="3871" y="3939"/>
                    <a:pt x="3250" y="4350"/>
                    <a:pt x="2552" y="4353"/>
                  </a:cubicBezTo>
                  <a:lnTo>
                    <a:pt x="2552" y="4353"/>
                  </a:lnTo>
                  <a:cubicBezTo>
                    <a:pt x="1885" y="4350"/>
                    <a:pt x="1279" y="3985"/>
                    <a:pt x="975" y="3408"/>
                  </a:cubicBezTo>
                  <a:lnTo>
                    <a:pt x="975" y="3408"/>
                  </a:lnTo>
                  <a:cubicBezTo>
                    <a:pt x="1167" y="3494"/>
                    <a:pt x="1370" y="3535"/>
                    <a:pt x="1569" y="3535"/>
                  </a:cubicBezTo>
                  <a:cubicBezTo>
                    <a:pt x="2113" y="3535"/>
                    <a:pt x="2639" y="3231"/>
                    <a:pt x="2895" y="2708"/>
                  </a:cubicBezTo>
                  <a:cubicBezTo>
                    <a:pt x="2971" y="2525"/>
                    <a:pt x="3124" y="2403"/>
                    <a:pt x="3291" y="2342"/>
                  </a:cubicBezTo>
                  <a:cubicBezTo>
                    <a:pt x="3373" y="2308"/>
                    <a:pt x="3459" y="2292"/>
                    <a:pt x="3543" y="2292"/>
                  </a:cubicBezTo>
                  <a:close/>
                  <a:moveTo>
                    <a:pt x="2572" y="1"/>
                  </a:moveTo>
                  <a:cubicBezTo>
                    <a:pt x="1261" y="1"/>
                    <a:pt x="0" y="1020"/>
                    <a:pt x="0" y="2555"/>
                  </a:cubicBezTo>
                  <a:cubicBezTo>
                    <a:pt x="15" y="3957"/>
                    <a:pt x="1143" y="5100"/>
                    <a:pt x="2560" y="5100"/>
                  </a:cubicBezTo>
                  <a:cubicBezTo>
                    <a:pt x="4830" y="5100"/>
                    <a:pt x="5973" y="2357"/>
                    <a:pt x="4358" y="757"/>
                  </a:cubicBezTo>
                  <a:cubicBezTo>
                    <a:pt x="3840" y="234"/>
                    <a:pt x="3200" y="1"/>
                    <a:pt x="257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17"/>
            <p:cNvSpPr/>
            <p:nvPr/>
          </p:nvSpPr>
          <p:spPr>
            <a:xfrm>
              <a:off x="6460100" y="1380175"/>
              <a:ext cx="48400" cy="48025"/>
            </a:xfrm>
            <a:custGeom>
              <a:avLst/>
              <a:gdLst/>
              <a:ahLst/>
              <a:cxnLst/>
              <a:rect l="l" t="t" r="r" b="b"/>
              <a:pathLst>
                <a:path w="1936" h="1921" extrusionOk="0">
                  <a:moveTo>
                    <a:pt x="534" y="0"/>
                  </a:moveTo>
                  <a:lnTo>
                    <a:pt x="0" y="534"/>
                  </a:lnTo>
                  <a:lnTo>
                    <a:pt x="1402" y="1920"/>
                  </a:lnTo>
                  <a:lnTo>
                    <a:pt x="1935" y="1402"/>
                  </a:lnTo>
                  <a:lnTo>
                    <a:pt x="53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17"/>
            <p:cNvSpPr/>
            <p:nvPr/>
          </p:nvSpPr>
          <p:spPr>
            <a:xfrm>
              <a:off x="6460100" y="1515000"/>
              <a:ext cx="48775" cy="48025"/>
            </a:xfrm>
            <a:custGeom>
              <a:avLst/>
              <a:gdLst/>
              <a:ahLst/>
              <a:cxnLst/>
              <a:rect l="l" t="t" r="r" b="b"/>
              <a:pathLst>
                <a:path w="1951" h="1921" extrusionOk="0">
                  <a:moveTo>
                    <a:pt x="1417" y="1"/>
                  </a:moveTo>
                  <a:lnTo>
                    <a:pt x="0" y="1403"/>
                  </a:lnTo>
                  <a:lnTo>
                    <a:pt x="534" y="1921"/>
                  </a:lnTo>
                  <a:lnTo>
                    <a:pt x="1951" y="534"/>
                  </a:lnTo>
                  <a:lnTo>
                    <a:pt x="141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17"/>
            <p:cNvSpPr/>
            <p:nvPr/>
          </p:nvSpPr>
          <p:spPr>
            <a:xfrm>
              <a:off x="6324125" y="1515400"/>
              <a:ext cx="48400" cy="48000"/>
            </a:xfrm>
            <a:custGeom>
              <a:avLst/>
              <a:gdLst/>
              <a:ahLst/>
              <a:cxnLst/>
              <a:rect l="l" t="t" r="r" b="b"/>
              <a:pathLst>
                <a:path w="1936" h="1920" extrusionOk="0">
                  <a:moveTo>
                    <a:pt x="533" y="0"/>
                  </a:moveTo>
                  <a:lnTo>
                    <a:pt x="0" y="533"/>
                  </a:lnTo>
                  <a:lnTo>
                    <a:pt x="1402" y="1920"/>
                  </a:lnTo>
                  <a:lnTo>
                    <a:pt x="1935" y="1402"/>
                  </a:lnTo>
                  <a:lnTo>
                    <a:pt x="53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17"/>
            <p:cNvSpPr/>
            <p:nvPr/>
          </p:nvSpPr>
          <p:spPr>
            <a:xfrm>
              <a:off x="6324125" y="1379800"/>
              <a:ext cx="48400" cy="48400"/>
            </a:xfrm>
            <a:custGeom>
              <a:avLst/>
              <a:gdLst/>
              <a:ahLst/>
              <a:cxnLst/>
              <a:rect l="l" t="t" r="r" b="b"/>
              <a:pathLst>
                <a:path w="1936" h="1936" extrusionOk="0">
                  <a:moveTo>
                    <a:pt x="1402" y="0"/>
                  </a:moveTo>
                  <a:lnTo>
                    <a:pt x="0" y="1402"/>
                  </a:lnTo>
                  <a:lnTo>
                    <a:pt x="533" y="1935"/>
                  </a:lnTo>
                  <a:lnTo>
                    <a:pt x="1935" y="533"/>
                  </a:lnTo>
                  <a:lnTo>
                    <a:pt x="140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17"/>
            <p:cNvSpPr/>
            <p:nvPr/>
          </p:nvSpPr>
          <p:spPr>
            <a:xfrm>
              <a:off x="6257450" y="1348550"/>
              <a:ext cx="319225" cy="246850"/>
            </a:xfrm>
            <a:custGeom>
              <a:avLst/>
              <a:gdLst/>
              <a:ahLst/>
              <a:cxnLst/>
              <a:rect l="l" t="t" r="r" b="b"/>
              <a:pathLst>
                <a:path w="12769" h="9874" extrusionOk="0">
                  <a:moveTo>
                    <a:pt x="12007" y="747"/>
                  </a:moveTo>
                  <a:lnTo>
                    <a:pt x="12007" y="9127"/>
                  </a:lnTo>
                  <a:lnTo>
                    <a:pt x="748" y="9127"/>
                  </a:lnTo>
                  <a:lnTo>
                    <a:pt x="748" y="747"/>
                  </a:lnTo>
                  <a:close/>
                  <a:moveTo>
                    <a:pt x="1" y="1"/>
                  </a:moveTo>
                  <a:lnTo>
                    <a:pt x="1" y="9874"/>
                  </a:lnTo>
                  <a:lnTo>
                    <a:pt x="12769" y="9874"/>
                  </a:lnTo>
                  <a:lnTo>
                    <a:pt x="12769"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0" name="Google Shape;420;p17"/>
          <p:cNvGrpSpPr/>
          <p:nvPr/>
        </p:nvGrpSpPr>
        <p:grpSpPr>
          <a:xfrm>
            <a:off x="7043250" y="1348550"/>
            <a:ext cx="318850" cy="246850"/>
            <a:chOff x="7043250" y="1348550"/>
            <a:chExt cx="318850" cy="246850"/>
          </a:xfrm>
        </p:grpSpPr>
        <p:sp>
          <p:nvSpPr>
            <p:cNvPr id="421" name="Google Shape;421;p17"/>
            <p:cNvSpPr/>
            <p:nvPr/>
          </p:nvSpPr>
          <p:spPr>
            <a:xfrm>
              <a:off x="7043250" y="1348550"/>
              <a:ext cx="318850" cy="246850"/>
            </a:xfrm>
            <a:custGeom>
              <a:avLst/>
              <a:gdLst/>
              <a:ahLst/>
              <a:cxnLst/>
              <a:rect l="l" t="t" r="r" b="b"/>
              <a:pathLst>
                <a:path w="12754" h="9874" extrusionOk="0">
                  <a:moveTo>
                    <a:pt x="12007" y="747"/>
                  </a:moveTo>
                  <a:lnTo>
                    <a:pt x="12007" y="1753"/>
                  </a:lnTo>
                  <a:lnTo>
                    <a:pt x="747" y="1753"/>
                  </a:lnTo>
                  <a:lnTo>
                    <a:pt x="747" y="747"/>
                  </a:lnTo>
                  <a:close/>
                  <a:moveTo>
                    <a:pt x="12007" y="2499"/>
                  </a:moveTo>
                  <a:lnTo>
                    <a:pt x="12007" y="7375"/>
                  </a:lnTo>
                  <a:lnTo>
                    <a:pt x="747" y="7375"/>
                  </a:lnTo>
                  <a:lnTo>
                    <a:pt x="747" y="2499"/>
                  </a:lnTo>
                  <a:close/>
                  <a:moveTo>
                    <a:pt x="12007" y="8122"/>
                  </a:moveTo>
                  <a:lnTo>
                    <a:pt x="12007" y="9127"/>
                  </a:lnTo>
                  <a:lnTo>
                    <a:pt x="747" y="9127"/>
                  </a:lnTo>
                  <a:lnTo>
                    <a:pt x="747" y="8122"/>
                  </a:lnTo>
                  <a:close/>
                  <a:moveTo>
                    <a:pt x="1" y="1"/>
                  </a:moveTo>
                  <a:lnTo>
                    <a:pt x="1" y="9874"/>
                  </a:lnTo>
                  <a:lnTo>
                    <a:pt x="12753" y="9874"/>
                  </a:lnTo>
                  <a:lnTo>
                    <a:pt x="1275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17"/>
            <p:cNvSpPr/>
            <p:nvPr/>
          </p:nvSpPr>
          <p:spPr>
            <a:xfrm>
              <a:off x="7080200" y="1425850"/>
              <a:ext cx="106675" cy="91475"/>
            </a:xfrm>
            <a:custGeom>
              <a:avLst/>
              <a:gdLst/>
              <a:ahLst/>
              <a:cxnLst/>
              <a:rect l="l" t="t" r="r" b="b"/>
              <a:pathLst>
                <a:path w="4267" h="3659" extrusionOk="0">
                  <a:moveTo>
                    <a:pt x="1814" y="763"/>
                  </a:moveTo>
                  <a:cubicBezTo>
                    <a:pt x="1966" y="763"/>
                    <a:pt x="2118" y="794"/>
                    <a:pt x="2255" y="855"/>
                  </a:cubicBezTo>
                  <a:lnTo>
                    <a:pt x="1814" y="1297"/>
                  </a:lnTo>
                  <a:lnTo>
                    <a:pt x="1372" y="855"/>
                  </a:lnTo>
                  <a:cubicBezTo>
                    <a:pt x="1509" y="794"/>
                    <a:pt x="1661" y="763"/>
                    <a:pt x="1814" y="763"/>
                  </a:cubicBezTo>
                  <a:close/>
                  <a:moveTo>
                    <a:pt x="839" y="1388"/>
                  </a:moveTo>
                  <a:lnTo>
                    <a:pt x="1280" y="1830"/>
                  </a:lnTo>
                  <a:lnTo>
                    <a:pt x="839" y="2272"/>
                  </a:lnTo>
                  <a:cubicBezTo>
                    <a:pt x="778" y="2135"/>
                    <a:pt x="747" y="1982"/>
                    <a:pt x="747" y="1830"/>
                  </a:cubicBezTo>
                  <a:cubicBezTo>
                    <a:pt x="747" y="1678"/>
                    <a:pt x="778" y="1525"/>
                    <a:pt x="839" y="1388"/>
                  </a:cubicBezTo>
                  <a:close/>
                  <a:moveTo>
                    <a:pt x="2789" y="1373"/>
                  </a:moveTo>
                  <a:cubicBezTo>
                    <a:pt x="2865" y="1525"/>
                    <a:pt x="2895" y="1678"/>
                    <a:pt x="2895" y="1830"/>
                  </a:cubicBezTo>
                  <a:cubicBezTo>
                    <a:pt x="2895" y="1982"/>
                    <a:pt x="2865" y="2135"/>
                    <a:pt x="2804" y="2287"/>
                  </a:cubicBezTo>
                  <a:lnTo>
                    <a:pt x="2347" y="1830"/>
                  </a:lnTo>
                  <a:lnTo>
                    <a:pt x="2789" y="1373"/>
                  </a:lnTo>
                  <a:close/>
                  <a:moveTo>
                    <a:pt x="1814" y="2363"/>
                  </a:moveTo>
                  <a:lnTo>
                    <a:pt x="2271" y="2805"/>
                  </a:lnTo>
                  <a:cubicBezTo>
                    <a:pt x="2134" y="2881"/>
                    <a:pt x="1981" y="2912"/>
                    <a:pt x="1814" y="2912"/>
                  </a:cubicBezTo>
                  <a:cubicBezTo>
                    <a:pt x="1661" y="2912"/>
                    <a:pt x="1509" y="2866"/>
                    <a:pt x="1357" y="2805"/>
                  </a:cubicBezTo>
                  <a:lnTo>
                    <a:pt x="1814" y="2363"/>
                  </a:lnTo>
                  <a:close/>
                  <a:moveTo>
                    <a:pt x="1837" y="0"/>
                  </a:moveTo>
                  <a:cubicBezTo>
                    <a:pt x="901" y="0"/>
                    <a:pt x="1" y="727"/>
                    <a:pt x="1" y="1830"/>
                  </a:cubicBezTo>
                  <a:cubicBezTo>
                    <a:pt x="1" y="2836"/>
                    <a:pt x="808" y="3658"/>
                    <a:pt x="1814" y="3658"/>
                  </a:cubicBezTo>
                  <a:cubicBezTo>
                    <a:pt x="3444" y="3658"/>
                    <a:pt x="4267" y="1693"/>
                    <a:pt x="3109" y="535"/>
                  </a:cubicBezTo>
                  <a:cubicBezTo>
                    <a:pt x="2739" y="166"/>
                    <a:pt x="2284" y="0"/>
                    <a:pt x="18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3" name="Google Shape;423;p17"/>
          <p:cNvGrpSpPr/>
          <p:nvPr/>
        </p:nvGrpSpPr>
        <p:grpSpPr>
          <a:xfrm>
            <a:off x="7824100" y="1367975"/>
            <a:ext cx="318825" cy="206100"/>
            <a:chOff x="7824100" y="1367975"/>
            <a:chExt cx="318825" cy="206100"/>
          </a:xfrm>
        </p:grpSpPr>
        <p:sp>
          <p:nvSpPr>
            <p:cNvPr id="424" name="Google Shape;424;p17"/>
            <p:cNvSpPr/>
            <p:nvPr/>
          </p:nvSpPr>
          <p:spPr>
            <a:xfrm>
              <a:off x="7864100" y="1422075"/>
              <a:ext cx="131425" cy="98300"/>
            </a:xfrm>
            <a:custGeom>
              <a:avLst/>
              <a:gdLst/>
              <a:ahLst/>
              <a:cxnLst/>
              <a:rect l="l" t="t" r="r" b="b"/>
              <a:pathLst>
                <a:path w="5257" h="3932" extrusionOk="0">
                  <a:moveTo>
                    <a:pt x="1798" y="1600"/>
                  </a:moveTo>
                  <a:lnTo>
                    <a:pt x="1600" y="2286"/>
                  </a:lnTo>
                  <a:lnTo>
                    <a:pt x="1463" y="1600"/>
                  </a:lnTo>
                  <a:close/>
                  <a:moveTo>
                    <a:pt x="3824" y="1600"/>
                  </a:moveTo>
                  <a:lnTo>
                    <a:pt x="3672" y="2286"/>
                  </a:lnTo>
                  <a:lnTo>
                    <a:pt x="3474" y="1600"/>
                  </a:lnTo>
                  <a:close/>
                  <a:moveTo>
                    <a:pt x="2682" y="1600"/>
                  </a:moveTo>
                  <a:lnTo>
                    <a:pt x="2910" y="2347"/>
                  </a:lnTo>
                  <a:lnTo>
                    <a:pt x="2362" y="2347"/>
                  </a:lnTo>
                  <a:lnTo>
                    <a:pt x="2590" y="1600"/>
                  </a:lnTo>
                  <a:close/>
                  <a:moveTo>
                    <a:pt x="2270" y="0"/>
                  </a:moveTo>
                  <a:lnTo>
                    <a:pt x="2011" y="838"/>
                  </a:lnTo>
                  <a:lnTo>
                    <a:pt x="1280" y="838"/>
                  </a:lnTo>
                  <a:lnTo>
                    <a:pt x="1128" y="31"/>
                  </a:lnTo>
                  <a:lnTo>
                    <a:pt x="381" y="183"/>
                  </a:lnTo>
                  <a:lnTo>
                    <a:pt x="518" y="838"/>
                  </a:lnTo>
                  <a:lnTo>
                    <a:pt x="0" y="838"/>
                  </a:lnTo>
                  <a:lnTo>
                    <a:pt x="0" y="1585"/>
                  </a:lnTo>
                  <a:lnTo>
                    <a:pt x="686" y="1585"/>
                  </a:lnTo>
                  <a:lnTo>
                    <a:pt x="838" y="2331"/>
                  </a:lnTo>
                  <a:lnTo>
                    <a:pt x="0" y="2331"/>
                  </a:lnTo>
                  <a:lnTo>
                    <a:pt x="0" y="3078"/>
                  </a:lnTo>
                  <a:lnTo>
                    <a:pt x="990" y="3078"/>
                  </a:lnTo>
                  <a:lnTo>
                    <a:pt x="1158" y="3901"/>
                  </a:lnTo>
                  <a:lnTo>
                    <a:pt x="1874" y="3931"/>
                  </a:lnTo>
                  <a:lnTo>
                    <a:pt x="2133" y="3093"/>
                  </a:lnTo>
                  <a:lnTo>
                    <a:pt x="3123" y="3093"/>
                  </a:lnTo>
                  <a:lnTo>
                    <a:pt x="3383" y="3931"/>
                  </a:lnTo>
                  <a:lnTo>
                    <a:pt x="4114" y="3901"/>
                  </a:lnTo>
                  <a:lnTo>
                    <a:pt x="4266" y="3093"/>
                  </a:lnTo>
                  <a:lnTo>
                    <a:pt x="5257" y="3093"/>
                  </a:lnTo>
                  <a:lnTo>
                    <a:pt x="5257" y="2331"/>
                  </a:lnTo>
                  <a:lnTo>
                    <a:pt x="4419" y="2331"/>
                  </a:lnTo>
                  <a:lnTo>
                    <a:pt x="4571" y="1585"/>
                  </a:lnTo>
                  <a:lnTo>
                    <a:pt x="5257" y="1585"/>
                  </a:lnTo>
                  <a:lnTo>
                    <a:pt x="5257" y="838"/>
                  </a:lnTo>
                  <a:lnTo>
                    <a:pt x="4723" y="838"/>
                  </a:lnTo>
                  <a:lnTo>
                    <a:pt x="4860" y="183"/>
                  </a:lnTo>
                  <a:lnTo>
                    <a:pt x="4129" y="31"/>
                  </a:lnTo>
                  <a:lnTo>
                    <a:pt x="3961" y="838"/>
                  </a:lnTo>
                  <a:lnTo>
                    <a:pt x="3230" y="838"/>
                  </a:lnTo>
                  <a:lnTo>
                    <a:pt x="298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17"/>
            <p:cNvSpPr/>
            <p:nvPr/>
          </p:nvSpPr>
          <p:spPr>
            <a:xfrm>
              <a:off x="8070150" y="1480350"/>
              <a:ext cx="35825" cy="18675"/>
            </a:xfrm>
            <a:custGeom>
              <a:avLst/>
              <a:gdLst/>
              <a:ahLst/>
              <a:cxnLst/>
              <a:rect l="l" t="t" r="r" b="b"/>
              <a:pathLst>
                <a:path w="1433" h="747" extrusionOk="0">
                  <a:moveTo>
                    <a:pt x="1" y="0"/>
                  </a:moveTo>
                  <a:lnTo>
                    <a:pt x="1" y="747"/>
                  </a:lnTo>
                  <a:lnTo>
                    <a:pt x="1433" y="747"/>
                  </a:lnTo>
                  <a:lnTo>
                    <a:pt x="143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17"/>
            <p:cNvSpPr/>
            <p:nvPr/>
          </p:nvSpPr>
          <p:spPr>
            <a:xfrm>
              <a:off x="8070150" y="1518050"/>
              <a:ext cx="35825" cy="18700"/>
            </a:xfrm>
            <a:custGeom>
              <a:avLst/>
              <a:gdLst/>
              <a:ahLst/>
              <a:cxnLst/>
              <a:rect l="l" t="t" r="r" b="b"/>
              <a:pathLst>
                <a:path w="1433" h="748" extrusionOk="0">
                  <a:moveTo>
                    <a:pt x="1" y="1"/>
                  </a:moveTo>
                  <a:lnTo>
                    <a:pt x="1" y="747"/>
                  </a:lnTo>
                  <a:lnTo>
                    <a:pt x="1433" y="747"/>
                  </a:lnTo>
                  <a:lnTo>
                    <a:pt x="143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17"/>
            <p:cNvSpPr/>
            <p:nvPr/>
          </p:nvSpPr>
          <p:spPr>
            <a:xfrm>
              <a:off x="8070150" y="1443025"/>
              <a:ext cx="35825" cy="18675"/>
            </a:xfrm>
            <a:custGeom>
              <a:avLst/>
              <a:gdLst/>
              <a:ahLst/>
              <a:cxnLst/>
              <a:rect l="l" t="t" r="r" b="b"/>
              <a:pathLst>
                <a:path w="1433" h="747" extrusionOk="0">
                  <a:moveTo>
                    <a:pt x="1" y="0"/>
                  </a:moveTo>
                  <a:lnTo>
                    <a:pt x="1" y="747"/>
                  </a:lnTo>
                  <a:lnTo>
                    <a:pt x="1433" y="747"/>
                  </a:lnTo>
                  <a:lnTo>
                    <a:pt x="143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17"/>
            <p:cNvSpPr/>
            <p:nvPr/>
          </p:nvSpPr>
          <p:spPr>
            <a:xfrm>
              <a:off x="8070150" y="1405300"/>
              <a:ext cx="35825" cy="19075"/>
            </a:xfrm>
            <a:custGeom>
              <a:avLst/>
              <a:gdLst/>
              <a:ahLst/>
              <a:cxnLst/>
              <a:rect l="l" t="t" r="r" b="b"/>
              <a:pathLst>
                <a:path w="1433" h="763" extrusionOk="0">
                  <a:moveTo>
                    <a:pt x="1" y="1"/>
                  </a:moveTo>
                  <a:lnTo>
                    <a:pt x="1" y="763"/>
                  </a:lnTo>
                  <a:lnTo>
                    <a:pt x="1433" y="763"/>
                  </a:lnTo>
                  <a:lnTo>
                    <a:pt x="143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17"/>
            <p:cNvSpPr/>
            <p:nvPr/>
          </p:nvSpPr>
          <p:spPr>
            <a:xfrm>
              <a:off x="7824100" y="1367975"/>
              <a:ext cx="318825" cy="206100"/>
            </a:xfrm>
            <a:custGeom>
              <a:avLst/>
              <a:gdLst/>
              <a:ahLst/>
              <a:cxnLst/>
              <a:rect l="l" t="t" r="r" b="b"/>
              <a:pathLst>
                <a:path w="12753" h="8244" extrusionOk="0">
                  <a:moveTo>
                    <a:pt x="12006" y="747"/>
                  </a:moveTo>
                  <a:lnTo>
                    <a:pt x="12006" y="7497"/>
                  </a:lnTo>
                  <a:lnTo>
                    <a:pt x="747" y="7497"/>
                  </a:lnTo>
                  <a:lnTo>
                    <a:pt x="747" y="747"/>
                  </a:lnTo>
                  <a:close/>
                  <a:moveTo>
                    <a:pt x="0" y="1"/>
                  </a:moveTo>
                  <a:lnTo>
                    <a:pt x="0" y="8243"/>
                  </a:lnTo>
                  <a:lnTo>
                    <a:pt x="12753" y="8243"/>
                  </a:lnTo>
                  <a:lnTo>
                    <a:pt x="1275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0" name="Google Shape;430;p17"/>
          <p:cNvGrpSpPr/>
          <p:nvPr/>
        </p:nvGrpSpPr>
        <p:grpSpPr>
          <a:xfrm>
            <a:off x="1001450" y="2000650"/>
            <a:ext cx="318075" cy="318825"/>
            <a:chOff x="1001450" y="2000650"/>
            <a:chExt cx="318075" cy="318825"/>
          </a:xfrm>
        </p:grpSpPr>
        <p:sp>
          <p:nvSpPr>
            <p:cNvPr id="431" name="Google Shape;431;p17"/>
            <p:cNvSpPr/>
            <p:nvPr/>
          </p:nvSpPr>
          <p:spPr>
            <a:xfrm>
              <a:off x="1121425" y="2186900"/>
              <a:ext cx="25550" cy="18700"/>
            </a:xfrm>
            <a:custGeom>
              <a:avLst/>
              <a:gdLst/>
              <a:ahLst/>
              <a:cxnLst/>
              <a:rect l="l" t="t" r="r" b="b"/>
              <a:pathLst>
                <a:path w="1022" h="748" extrusionOk="0">
                  <a:moveTo>
                    <a:pt x="1" y="1"/>
                  </a:moveTo>
                  <a:lnTo>
                    <a:pt x="1" y="747"/>
                  </a:lnTo>
                  <a:lnTo>
                    <a:pt x="1021" y="747"/>
                  </a:lnTo>
                  <a:lnTo>
                    <a:pt x="1021"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17"/>
            <p:cNvSpPr/>
            <p:nvPr/>
          </p:nvSpPr>
          <p:spPr>
            <a:xfrm>
              <a:off x="1174000" y="2186900"/>
              <a:ext cx="25525" cy="18700"/>
            </a:xfrm>
            <a:custGeom>
              <a:avLst/>
              <a:gdLst/>
              <a:ahLst/>
              <a:cxnLst/>
              <a:rect l="l" t="t" r="r" b="b"/>
              <a:pathLst>
                <a:path w="1021" h="748" extrusionOk="0">
                  <a:moveTo>
                    <a:pt x="0" y="1"/>
                  </a:moveTo>
                  <a:lnTo>
                    <a:pt x="0" y="747"/>
                  </a:lnTo>
                  <a:lnTo>
                    <a:pt x="1021" y="747"/>
                  </a:lnTo>
                  <a:lnTo>
                    <a:pt x="1021"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17"/>
            <p:cNvSpPr/>
            <p:nvPr/>
          </p:nvSpPr>
          <p:spPr>
            <a:xfrm>
              <a:off x="1133225" y="2224225"/>
              <a:ext cx="54500" cy="23175"/>
            </a:xfrm>
            <a:custGeom>
              <a:avLst/>
              <a:gdLst/>
              <a:ahLst/>
              <a:cxnLst/>
              <a:rect l="l" t="t" r="r" b="b"/>
              <a:pathLst>
                <a:path w="2180" h="927" extrusionOk="0">
                  <a:moveTo>
                    <a:pt x="306" y="1"/>
                  </a:moveTo>
                  <a:lnTo>
                    <a:pt x="1" y="687"/>
                  </a:lnTo>
                  <a:cubicBezTo>
                    <a:pt x="344" y="847"/>
                    <a:pt x="717" y="927"/>
                    <a:pt x="1090" y="927"/>
                  </a:cubicBezTo>
                  <a:cubicBezTo>
                    <a:pt x="1464" y="927"/>
                    <a:pt x="1837" y="847"/>
                    <a:pt x="2180" y="687"/>
                  </a:cubicBezTo>
                  <a:lnTo>
                    <a:pt x="1875" y="1"/>
                  </a:lnTo>
                  <a:cubicBezTo>
                    <a:pt x="1631" y="123"/>
                    <a:pt x="1364" y="184"/>
                    <a:pt x="1096" y="184"/>
                  </a:cubicBezTo>
                  <a:cubicBezTo>
                    <a:pt x="827" y="184"/>
                    <a:pt x="557" y="123"/>
                    <a:pt x="30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17"/>
            <p:cNvSpPr/>
            <p:nvPr/>
          </p:nvSpPr>
          <p:spPr>
            <a:xfrm>
              <a:off x="1001450" y="2000650"/>
              <a:ext cx="318075" cy="318825"/>
            </a:xfrm>
            <a:custGeom>
              <a:avLst/>
              <a:gdLst/>
              <a:ahLst/>
              <a:cxnLst/>
              <a:rect l="l" t="t" r="r" b="b"/>
              <a:pathLst>
                <a:path w="12723" h="12753" extrusionOk="0">
                  <a:moveTo>
                    <a:pt x="7603" y="747"/>
                  </a:moveTo>
                  <a:lnTo>
                    <a:pt x="8182" y="4800"/>
                  </a:lnTo>
                  <a:lnTo>
                    <a:pt x="4556" y="4800"/>
                  </a:lnTo>
                  <a:lnTo>
                    <a:pt x="5135" y="747"/>
                  </a:lnTo>
                  <a:close/>
                  <a:moveTo>
                    <a:pt x="8730" y="5546"/>
                  </a:moveTo>
                  <a:lnTo>
                    <a:pt x="8730" y="6384"/>
                  </a:lnTo>
                  <a:lnTo>
                    <a:pt x="7725" y="6110"/>
                  </a:lnTo>
                  <a:cubicBezTo>
                    <a:pt x="7283" y="5988"/>
                    <a:pt x="6826" y="5927"/>
                    <a:pt x="6367" y="5927"/>
                  </a:cubicBezTo>
                  <a:cubicBezTo>
                    <a:pt x="5908" y="5927"/>
                    <a:pt x="5447" y="5988"/>
                    <a:pt x="4998" y="6110"/>
                  </a:cubicBezTo>
                  <a:lnTo>
                    <a:pt x="4007" y="6384"/>
                  </a:lnTo>
                  <a:lnTo>
                    <a:pt x="4007" y="5546"/>
                  </a:lnTo>
                  <a:close/>
                  <a:moveTo>
                    <a:pt x="10086" y="7832"/>
                  </a:moveTo>
                  <a:cubicBezTo>
                    <a:pt x="10163" y="7832"/>
                    <a:pt x="10224" y="7893"/>
                    <a:pt x="10224" y="7984"/>
                  </a:cubicBezTo>
                  <a:lnTo>
                    <a:pt x="10224" y="8350"/>
                  </a:lnTo>
                  <a:cubicBezTo>
                    <a:pt x="10224" y="8624"/>
                    <a:pt x="10010" y="8853"/>
                    <a:pt x="9721" y="8853"/>
                  </a:cubicBezTo>
                  <a:lnTo>
                    <a:pt x="9447" y="8853"/>
                  </a:lnTo>
                  <a:cubicBezTo>
                    <a:pt x="9462" y="8731"/>
                    <a:pt x="9477" y="8609"/>
                    <a:pt x="9477" y="8487"/>
                  </a:cubicBezTo>
                  <a:lnTo>
                    <a:pt x="9477" y="7832"/>
                  </a:lnTo>
                  <a:close/>
                  <a:moveTo>
                    <a:pt x="2632" y="7845"/>
                  </a:moveTo>
                  <a:cubicBezTo>
                    <a:pt x="2638" y="7845"/>
                    <a:pt x="2645" y="7846"/>
                    <a:pt x="2651" y="7847"/>
                  </a:cubicBezTo>
                  <a:lnTo>
                    <a:pt x="3261" y="7847"/>
                  </a:lnTo>
                  <a:lnTo>
                    <a:pt x="3261" y="8502"/>
                  </a:lnTo>
                  <a:cubicBezTo>
                    <a:pt x="3261" y="8624"/>
                    <a:pt x="3261" y="8746"/>
                    <a:pt x="3291" y="8868"/>
                  </a:cubicBezTo>
                  <a:lnTo>
                    <a:pt x="3002" y="8853"/>
                  </a:lnTo>
                  <a:cubicBezTo>
                    <a:pt x="2727" y="8853"/>
                    <a:pt x="2499" y="8624"/>
                    <a:pt x="2499" y="8350"/>
                  </a:cubicBezTo>
                  <a:lnTo>
                    <a:pt x="2499" y="7999"/>
                  </a:lnTo>
                  <a:cubicBezTo>
                    <a:pt x="2499" y="7916"/>
                    <a:pt x="2563" y="7845"/>
                    <a:pt x="2632" y="7845"/>
                  </a:cubicBezTo>
                  <a:close/>
                  <a:moveTo>
                    <a:pt x="6361" y="6678"/>
                  </a:moveTo>
                  <a:cubicBezTo>
                    <a:pt x="6754" y="6678"/>
                    <a:pt x="7146" y="6727"/>
                    <a:pt x="7527" y="6826"/>
                  </a:cubicBezTo>
                  <a:lnTo>
                    <a:pt x="8715" y="7161"/>
                  </a:lnTo>
                  <a:lnTo>
                    <a:pt x="8715" y="8487"/>
                  </a:lnTo>
                  <a:cubicBezTo>
                    <a:pt x="8715" y="9721"/>
                    <a:pt x="7725" y="10711"/>
                    <a:pt x="6506" y="10711"/>
                  </a:cubicBezTo>
                  <a:lnTo>
                    <a:pt x="6232" y="10711"/>
                  </a:lnTo>
                  <a:cubicBezTo>
                    <a:pt x="4998" y="10696"/>
                    <a:pt x="4007" y="9706"/>
                    <a:pt x="4007" y="8487"/>
                  </a:cubicBezTo>
                  <a:lnTo>
                    <a:pt x="4007" y="7161"/>
                  </a:lnTo>
                  <a:lnTo>
                    <a:pt x="5196" y="6826"/>
                  </a:lnTo>
                  <a:cubicBezTo>
                    <a:pt x="5577" y="6727"/>
                    <a:pt x="5969" y="6678"/>
                    <a:pt x="6361" y="6678"/>
                  </a:cubicBezTo>
                  <a:close/>
                  <a:moveTo>
                    <a:pt x="4632" y="11001"/>
                  </a:moveTo>
                  <a:cubicBezTo>
                    <a:pt x="4815" y="11107"/>
                    <a:pt x="5013" y="11199"/>
                    <a:pt x="5211" y="11275"/>
                  </a:cubicBezTo>
                  <a:lnTo>
                    <a:pt x="4480" y="12006"/>
                  </a:lnTo>
                  <a:lnTo>
                    <a:pt x="747" y="12006"/>
                  </a:lnTo>
                  <a:lnTo>
                    <a:pt x="747" y="11732"/>
                  </a:lnTo>
                  <a:lnTo>
                    <a:pt x="4632" y="11001"/>
                  </a:lnTo>
                  <a:close/>
                  <a:moveTo>
                    <a:pt x="8121" y="10970"/>
                  </a:moveTo>
                  <a:lnTo>
                    <a:pt x="11976" y="11732"/>
                  </a:lnTo>
                  <a:lnTo>
                    <a:pt x="11991" y="12006"/>
                  </a:lnTo>
                  <a:lnTo>
                    <a:pt x="5546" y="12006"/>
                  </a:lnTo>
                  <a:lnTo>
                    <a:pt x="6110" y="11443"/>
                  </a:lnTo>
                  <a:lnTo>
                    <a:pt x="6506" y="11443"/>
                  </a:lnTo>
                  <a:cubicBezTo>
                    <a:pt x="7085" y="11443"/>
                    <a:pt x="7633" y="11275"/>
                    <a:pt x="8121" y="10970"/>
                  </a:cubicBezTo>
                  <a:close/>
                  <a:moveTo>
                    <a:pt x="4480" y="1"/>
                  </a:moveTo>
                  <a:lnTo>
                    <a:pt x="3809" y="4800"/>
                  </a:lnTo>
                  <a:lnTo>
                    <a:pt x="777" y="4800"/>
                  </a:lnTo>
                  <a:lnTo>
                    <a:pt x="777" y="5546"/>
                  </a:lnTo>
                  <a:lnTo>
                    <a:pt x="3261" y="5546"/>
                  </a:lnTo>
                  <a:lnTo>
                    <a:pt x="3261" y="7070"/>
                  </a:lnTo>
                  <a:lnTo>
                    <a:pt x="2667" y="7070"/>
                  </a:lnTo>
                  <a:cubicBezTo>
                    <a:pt x="2164" y="7070"/>
                    <a:pt x="1752" y="7481"/>
                    <a:pt x="1768" y="7999"/>
                  </a:cubicBezTo>
                  <a:lnTo>
                    <a:pt x="1768" y="8350"/>
                  </a:lnTo>
                  <a:cubicBezTo>
                    <a:pt x="1768" y="9051"/>
                    <a:pt x="2316" y="9614"/>
                    <a:pt x="3017" y="9614"/>
                  </a:cubicBezTo>
                  <a:lnTo>
                    <a:pt x="3474" y="9614"/>
                  </a:lnTo>
                  <a:cubicBezTo>
                    <a:pt x="3596" y="9889"/>
                    <a:pt x="3748" y="10148"/>
                    <a:pt x="3931" y="10376"/>
                  </a:cubicBezTo>
                  <a:lnTo>
                    <a:pt x="0" y="11107"/>
                  </a:lnTo>
                  <a:lnTo>
                    <a:pt x="0" y="12753"/>
                  </a:lnTo>
                  <a:lnTo>
                    <a:pt x="12722" y="12753"/>
                  </a:lnTo>
                  <a:lnTo>
                    <a:pt x="12722" y="11107"/>
                  </a:lnTo>
                  <a:lnTo>
                    <a:pt x="8807" y="10346"/>
                  </a:lnTo>
                  <a:cubicBezTo>
                    <a:pt x="8989" y="10117"/>
                    <a:pt x="9142" y="9873"/>
                    <a:pt x="9248" y="9599"/>
                  </a:cubicBezTo>
                  <a:lnTo>
                    <a:pt x="9721" y="9599"/>
                  </a:lnTo>
                  <a:cubicBezTo>
                    <a:pt x="10406" y="9599"/>
                    <a:pt x="10970" y="9035"/>
                    <a:pt x="10970" y="8350"/>
                  </a:cubicBezTo>
                  <a:lnTo>
                    <a:pt x="10970" y="7999"/>
                  </a:lnTo>
                  <a:cubicBezTo>
                    <a:pt x="10970" y="7497"/>
                    <a:pt x="10574" y="7085"/>
                    <a:pt x="10086" y="7085"/>
                  </a:cubicBezTo>
                  <a:lnTo>
                    <a:pt x="9477" y="7085"/>
                  </a:lnTo>
                  <a:lnTo>
                    <a:pt x="9477" y="5562"/>
                  </a:lnTo>
                  <a:lnTo>
                    <a:pt x="11945" y="5562"/>
                  </a:lnTo>
                  <a:lnTo>
                    <a:pt x="11945" y="4815"/>
                  </a:lnTo>
                  <a:lnTo>
                    <a:pt x="8928" y="4815"/>
                  </a:lnTo>
                  <a:lnTo>
                    <a:pt x="8258"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5" name="Google Shape;435;p17"/>
          <p:cNvGrpSpPr/>
          <p:nvPr/>
        </p:nvGrpSpPr>
        <p:grpSpPr>
          <a:xfrm>
            <a:off x="1749150" y="2001175"/>
            <a:ext cx="318825" cy="316025"/>
            <a:chOff x="1749150" y="2001175"/>
            <a:chExt cx="318825" cy="316025"/>
          </a:xfrm>
        </p:grpSpPr>
        <p:sp>
          <p:nvSpPr>
            <p:cNvPr id="436" name="Google Shape;436;p17"/>
            <p:cNvSpPr/>
            <p:nvPr/>
          </p:nvSpPr>
          <p:spPr>
            <a:xfrm>
              <a:off x="1868750" y="2181575"/>
              <a:ext cx="25925" cy="18700"/>
            </a:xfrm>
            <a:custGeom>
              <a:avLst/>
              <a:gdLst/>
              <a:ahLst/>
              <a:cxnLst/>
              <a:rect l="l" t="t" r="r" b="b"/>
              <a:pathLst>
                <a:path w="1037" h="748" extrusionOk="0">
                  <a:moveTo>
                    <a:pt x="0" y="1"/>
                  </a:moveTo>
                  <a:lnTo>
                    <a:pt x="0" y="747"/>
                  </a:lnTo>
                  <a:lnTo>
                    <a:pt x="1037" y="747"/>
                  </a:lnTo>
                  <a:lnTo>
                    <a:pt x="103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17"/>
            <p:cNvSpPr/>
            <p:nvPr/>
          </p:nvSpPr>
          <p:spPr>
            <a:xfrm>
              <a:off x="1921700" y="2181575"/>
              <a:ext cx="25550" cy="18700"/>
            </a:xfrm>
            <a:custGeom>
              <a:avLst/>
              <a:gdLst/>
              <a:ahLst/>
              <a:cxnLst/>
              <a:rect l="l" t="t" r="r" b="b"/>
              <a:pathLst>
                <a:path w="1022" h="748" extrusionOk="0">
                  <a:moveTo>
                    <a:pt x="0" y="1"/>
                  </a:moveTo>
                  <a:lnTo>
                    <a:pt x="0" y="747"/>
                  </a:lnTo>
                  <a:lnTo>
                    <a:pt x="1021" y="747"/>
                  </a:lnTo>
                  <a:lnTo>
                    <a:pt x="1021"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17"/>
            <p:cNvSpPr/>
            <p:nvPr/>
          </p:nvSpPr>
          <p:spPr>
            <a:xfrm>
              <a:off x="1880550" y="2218900"/>
              <a:ext cx="54875" cy="23175"/>
            </a:xfrm>
            <a:custGeom>
              <a:avLst/>
              <a:gdLst/>
              <a:ahLst/>
              <a:cxnLst/>
              <a:rect l="l" t="t" r="r" b="b"/>
              <a:pathLst>
                <a:path w="2195" h="927" extrusionOk="0">
                  <a:moveTo>
                    <a:pt x="321" y="1"/>
                  </a:moveTo>
                  <a:lnTo>
                    <a:pt x="1" y="686"/>
                  </a:lnTo>
                  <a:cubicBezTo>
                    <a:pt x="351" y="846"/>
                    <a:pt x="728" y="926"/>
                    <a:pt x="1103" y="926"/>
                  </a:cubicBezTo>
                  <a:cubicBezTo>
                    <a:pt x="1479" y="926"/>
                    <a:pt x="1852" y="846"/>
                    <a:pt x="2195" y="686"/>
                  </a:cubicBezTo>
                  <a:lnTo>
                    <a:pt x="1890" y="1"/>
                  </a:lnTo>
                  <a:cubicBezTo>
                    <a:pt x="1639" y="123"/>
                    <a:pt x="1368" y="183"/>
                    <a:pt x="1100" y="183"/>
                  </a:cubicBezTo>
                  <a:cubicBezTo>
                    <a:pt x="831" y="183"/>
                    <a:pt x="565" y="123"/>
                    <a:pt x="3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17"/>
            <p:cNvSpPr/>
            <p:nvPr/>
          </p:nvSpPr>
          <p:spPr>
            <a:xfrm>
              <a:off x="1749150" y="2001175"/>
              <a:ext cx="318825" cy="316025"/>
            </a:xfrm>
            <a:custGeom>
              <a:avLst/>
              <a:gdLst/>
              <a:ahLst/>
              <a:cxnLst/>
              <a:rect l="l" t="t" r="r" b="b"/>
              <a:pathLst>
                <a:path w="12753" h="12641" extrusionOk="0">
                  <a:moveTo>
                    <a:pt x="6369" y="757"/>
                  </a:moveTo>
                  <a:cubicBezTo>
                    <a:pt x="7298" y="757"/>
                    <a:pt x="8045" y="1427"/>
                    <a:pt x="8045" y="2234"/>
                  </a:cubicBezTo>
                  <a:cubicBezTo>
                    <a:pt x="8045" y="2402"/>
                    <a:pt x="8014" y="2570"/>
                    <a:pt x="7938" y="2722"/>
                  </a:cubicBezTo>
                  <a:cubicBezTo>
                    <a:pt x="7428" y="2547"/>
                    <a:pt x="6898" y="2459"/>
                    <a:pt x="6369" y="2459"/>
                  </a:cubicBezTo>
                  <a:cubicBezTo>
                    <a:pt x="5840" y="2459"/>
                    <a:pt x="5310" y="2547"/>
                    <a:pt x="4800" y="2722"/>
                  </a:cubicBezTo>
                  <a:cubicBezTo>
                    <a:pt x="4724" y="2570"/>
                    <a:pt x="4693" y="2402"/>
                    <a:pt x="4693" y="2234"/>
                  </a:cubicBezTo>
                  <a:cubicBezTo>
                    <a:pt x="4693" y="1427"/>
                    <a:pt x="5440" y="757"/>
                    <a:pt x="6369" y="757"/>
                  </a:cubicBezTo>
                  <a:close/>
                  <a:moveTo>
                    <a:pt x="6371" y="3210"/>
                  </a:moveTo>
                  <a:cubicBezTo>
                    <a:pt x="7192" y="3210"/>
                    <a:pt x="8014" y="3484"/>
                    <a:pt x="8700" y="4032"/>
                  </a:cubicBezTo>
                  <a:cubicBezTo>
                    <a:pt x="9325" y="4611"/>
                    <a:pt x="9660" y="5449"/>
                    <a:pt x="9629" y="6318"/>
                  </a:cubicBezTo>
                  <a:lnTo>
                    <a:pt x="9629" y="6546"/>
                  </a:lnTo>
                  <a:lnTo>
                    <a:pt x="9355" y="6546"/>
                  </a:lnTo>
                  <a:lnTo>
                    <a:pt x="9203" y="6500"/>
                  </a:lnTo>
                  <a:cubicBezTo>
                    <a:pt x="8761" y="6363"/>
                    <a:pt x="8319" y="6181"/>
                    <a:pt x="7893" y="5952"/>
                  </a:cubicBezTo>
                  <a:cubicBezTo>
                    <a:pt x="7161" y="5556"/>
                    <a:pt x="6735" y="5129"/>
                    <a:pt x="6735" y="4794"/>
                  </a:cubicBezTo>
                  <a:lnTo>
                    <a:pt x="5973" y="4794"/>
                  </a:lnTo>
                  <a:cubicBezTo>
                    <a:pt x="5973" y="5129"/>
                    <a:pt x="5561" y="5556"/>
                    <a:pt x="4815" y="5952"/>
                  </a:cubicBezTo>
                  <a:cubicBezTo>
                    <a:pt x="4388" y="6165"/>
                    <a:pt x="3946" y="6363"/>
                    <a:pt x="3505" y="6500"/>
                  </a:cubicBezTo>
                  <a:lnTo>
                    <a:pt x="3352" y="6546"/>
                  </a:lnTo>
                  <a:lnTo>
                    <a:pt x="3124" y="6546"/>
                  </a:lnTo>
                  <a:lnTo>
                    <a:pt x="3124" y="6318"/>
                  </a:lnTo>
                  <a:cubicBezTo>
                    <a:pt x="3078" y="5449"/>
                    <a:pt x="3428" y="4611"/>
                    <a:pt x="4053" y="4032"/>
                  </a:cubicBezTo>
                  <a:cubicBezTo>
                    <a:pt x="4731" y="3484"/>
                    <a:pt x="5550" y="3210"/>
                    <a:pt x="6371" y="3210"/>
                  </a:cubicBezTo>
                  <a:close/>
                  <a:moveTo>
                    <a:pt x="3230" y="7293"/>
                  </a:moveTo>
                  <a:lnTo>
                    <a:pt x="3230" y="8314"/>
                  </a:lnTo>
                  <a:lnTo>
                    <a:pt x="2987" y="8314"/>
                  </a:lnTo>
                  <a:cubicBezTo>
                    <a:pt x="2697" y="8314"/>
                    <a:pt x="2484" y="8100"/>
                    <a:pt x="2484" y="7811"/>
                  </a:cubicBezTo>
                  <a:lnTo>
                    <a:pt x="2484" y="7445"/>
                  </a:lnTo>
                  <a:cubicBezTo>
                    <a:pt x="2484" y="7369"/>
                    <a:pt x="2545" y="7293"/>
                    <a:pt x="2636" y="7293"/>
                  </a:cubicBezTo>
                  <a:close/>
                  <a:moveTo>
                    <a:pt x="10071" y="7293"/>
                  </a:moveTo>
                  <a:cubicBezTo>
                    <a:pt x="10163" y="7293"/>
                    <a:pt x="10224" y="7369"/>
                    <a:pt x="10224" y="7445"/>
                  </a:cubicBezTo>
                  <a:lnTo>
                    <a:pt x="10224" y="7811"/>
                  </a:lnTo>
                  <a:cubicBezTo>
                    <a:pt x="10224" y="8100"/>
                    <a:pt x="9995" y="8314"/>
                    <a:pt x="9706" y="8314"/>
                  </a:cubicBezTo>
                  <a:lnTo>
                    <a:pt x="9462" y="8314"/>
                  </a:lnTo>
                  <a:lnTo>
                    <a:pt x="9462" y="7293"/>
                  </a:lnTo>
                  <a:close/>
                  <a:moveTo>
                    <a:pt x="6354" y="5708"/>
                  </a:moveTo>
                  <a:cubicBezTo>
                    <a:pt x="6689" y="6089"/>
                    <a:pt x="7085" y="6394"/>
                    <a:pt x="7542" y="6607"/>
                  </a:cubicBezTo>
                  <a:cubicBezTo>
                    <a:pt x="7923" y="6805"/>
                    <a:pt x="8304" y="6988"/>
                    <a:pt x="8715" y="7125"/>
                  </a:cubicBezTo>
                  <a:lnTo>
                    <a:pt x="8715" y="8207"/>
                  </a:lnTo>
                  <a:cubicBezTo>
                    <a:pt x="8715" y="9517"/>
                    <a:pt x="7649" y="10568"/>
                    <a:pt x="6354" y="10568"/>
                  </a:cubicBezTo>
                  <a:cubicBezTo>
                    <a:pt x="5043" y="10568"/>
                    <a:pt x="3992" y="9517"/>
                    <a:pt x="3992" y="8207"/>
                  </a:cubicBezTo>
                  <a:lnTo>
                    <a:pt x="3992" y="7125"/>
                  </a:lnTo>
                  <a:cubicBezTo>
                    <a:pt x="4388" y="6988"/>
                    <a:pt x="4784" y="6805"/>
                    <a:pt x="5165" y="6607"/>
                  </a:cubicBezTo>
                  <a:cubicBezTo>
                    <a:pt x="5607" y="6394"/>
                    <a:pt x="6019" y="6089"/>
                    <a:pt x="6354" y="5708"/>
                  </a:cubicBezTo>
                  <a:close/>
                  <a:moveTo>
                    <a:pt x="4693" y="10843"/>
                  </a:moveTo>
                  <a:cubicBezTo>
                    <a:pt x="4861" y="10949"/>
                    <a:pt x="5043" y="11041"/>
                    <a:pt x="5226" y="11117"/>
                  </a:cubicBezTo>
                  <a:lnTo>
                    <a:pt x="4465" y="11879"/>
                  </a:lnTo>
                  <a:lnTo>
                    <a:pt x="716" y="11879"/>
                  </a:lnTo>
                  <a:lnTo>
                    <a:pt x="716" y="11604"/>
                  </a:lnTo>
                  <a:lnTo>
                    <a:pt x="4693" y="10843"/>
                  </a:lnTo>
                  <a:close/>
                  <a:moveTo>
                    <a:pt x="8045" y="10827"/>
                  </a:moveTo>
                  <a:lnTo>
                    <a:pt x="11991" y="11589"/>
                  </a:lnTo>
                  <a:lnTo>
                    <a:pt x="11976" y="11879"/>
                  </a:lnTo>
                  <a:lnTo>
                    <a:pt x="5546" y="11879"/>
                  </a:lnTo>
                  <a:lnTo>
                    <a:pt x="6110" y="11315"/>
                  </a:lnTo>
                  <a:lnTo>
                    <a:pt x="6369" y="11315"/>
                  </a:lnTo>
                  <a:cubicBezTo>
                    <a:pt x="6963" y="11315"/>
                    <a:pt x="7542" y="11147"/>
                    <a:pt x="8045" y="10827"/>
                  </a:cubicBezTo>
                  <a:close/>
                  <a:moveTo>
                    <a:pt x="6399" y="0"/>
                  </a:moveTo>
                  <a:cubicBezTo>
                    <a:pt x="5723" y="0"/>
                    <a:pt x="5045" y="267"/>
                    <a:pt x="4541" y="802"/>
                  </a:cubicBezTo>
                  <a:lnTo>
                    <a:pt x="2225" y="223"/>
                  </a:lnTo>
                  <a:lnTo>
                    <a:pt x="2042" y="939"/>
                  </a:lnTo>
                  <a:lnTo>
                    <a:pt x="4114" y="1473"/>
                  </a:lnTo>
                  <a:cubicBezTo>
                    <a:pt x="4068" y="1595"/>
                    <a:pt x="4023" y="1732"/>
                    <a:pt x="4007" y="1869"/>
                  </a:cubicBezTo>
                  <a:lnTo>
                    <a:pt x="2042" y="2372"/>
                  </a:lnTo>
                  <a:lnTo>
                    <a:pt x="2225" y="3103"/>
                  </a:lnTo>
                  <a:lnTo>
                    <a:pt x="4023" y="2646"/>
                  </a:lnTo>
                  <a:cubicBezTo>
                    <a:pt x="4053" y="2783"/>
                    <a:pt x="4099" y="2920"/>
                    <a:pt x="4160" y="3042"/>
                  </a:cubicBezTo>
                  <a:cubicBezTo>
                    <a:pt x="3946" y="3164"/>
                    <a:pt x="3764" y="3301"/>
                    <a:pt x="3581" y="3469"/>
                  </a:cubicBezTo>
                  <a:cubicBezTo>
                    <a:pt x="2789" y="4200"/>
                    <a:pt x="2362" y="5236"/>
                    <a:pt x="2392" y="6302"/>
                  </a:cubicBezTo>
                  <a:lnTo>
                    <a:pt x="2392" y="6577"/>
                  </a:lnTo>
                  <a:cubicBezTo>
                    <a:pt x="2012" y="6699"/>
                    <a:pt x="1753" y="7049"/>
                    <a:pt x="1753" y="7445"/>
                  </a:cubicBezTo>
                  <a:lnTo>
                    <a:pt x="1753" y="7811"/>
                  </a:lnTo>
                  <a:cubicBezTo>
                    <a:pt x="1753" y="8512"/>
                    <a:pt x="2316" y="9060"/>
                    <a:pt x="3017" y="9075"/>
                  </a:cubicBezTo>
                  <a:lnTo>
                    <a:pt x="3383" y="9075"/>
                  </a:lnTo>
                  <a:cubicBezTo>
                    <a:pt x="3505" y="9487"/>
                    <a:pt x="3718" y="9883"/>
                    <a:pt x="3992" y="10218"/>
                  </a:cubicBezTo>
                  <a:lnTo>
                    <a:pt x="0" y="10980"/>
                  </a:lnTo>
                  <a:lnTo>
                    <a:pt x="0" y="12640"/>
                  </a:lnTo>
                  <a:lnTo>
                    <a:pt x="12753" y="12640"/>
                  </a:lnTo>
                  <a:lnTo>
                    <a:pt x="12753" y="10995"/>
                  </a:lnTo>
                  <a:lnTo>
                    <a:pt x="8746" y="10203"/>
                  </a:lnTo>
                  <a:cubicBezTo>
                    <a:pt x="9020" y="9868"/>
                    <a:pt x="9233" y="9487"/>
                    <a:pt x="9355" y="9060"/>
                  </a:cubicBezTo>
                  <a:lnTo>
                    <a:pt x="9721" y="9060"/>
                  </a:lnTo>
                  <a:cubicBezTo>
                    <a:pt x="10407" y="9060"/>
                    <a:pt x="10970" y="8496"/>
                    <a:pt x="10970" y="7811"/>
                  </a:cubicBezTo>
                  <a:lnTo>
                    <a:pt x="10970" y="7445"/>
                  </a:lnTo>
                  <a:cubicBezTo>
                    <a:pt x="10970" y="7064"/>
                    <a:pt x="10742" y="6729"/>
                    <a:pt x="10391" y="6592"/>
                  </a:cubicBezTo>
                  <a:cubicBezTo>
                    <a:pt x="10391" y="6500"/>
                    <a:pt x="10391" y="6409"/>
                    <a:pt x="10391" y="6302"/>
                  </a:cubicBezTo>
                  <a:cubicBezTo>
                    <a:pt x="10437" y="5221"/>
                    <a:pt x="9995" y="4185"/>
                    <a:pt x="9203" y="3469"/>
                  </a:cubicBezTo>
                  <a:cubicBezTo>
                    <a:pt x="9035" y="3301"/>
                    <a:pt x="8837" y="3164"/>
                    <a:pt x="8639" y="3042"/>
                  </a:cubicBezTo>
                  <a:cubicBezTo>
                    <a:pt x="8700" y="2920"/>
                    <a:pt x="8746" y="2798"/>
                    <a:pt x="8761" y="2661"/>
                  </a:cubicBezTo>
                  <a:lnTo>
                    <a:pt x="10513" y="3103"/>
                  </a:lnTo>
                  <a:lnTo>
                    <a:pt x="10711" y="2372"/>
                  </a:lnTo>
                  <a:lnTo>
                    <a:pt x="8807" y="1884"/>
                  </a:lnTo>
                  <a:cubicBezTo>
                    <a:pt x="8776" y="1747"/>
                    <a:pt x="8731" y="1595"/>
                    <a:pt x="8685" y="1473"/>
                  </a:cubicBezTo>
                  <a:lnTo>
                    <a:pt x="10711" y="955"/>
                  </a:lnTo>
                  <a:lnTo>
                    <a:pt x="10528" y="223"/>
                  </a:lnTo>
                  <a:lnTo>
                    <a:pt x="8243" y="787"/>
                  </a:lnTo>
                  <a:cubicBezTo>
                    <a:pt x="7742" y="263"/>
                    <a:pt x="7071" y="0"/>
                    <a:pt x="639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0" name="Google Shape;440;p17"/>
          <p:cNvGrpSpPr/>
          <p:nvPr/>
        </p:nvGrpSpPr>
        <p:grpSpPr>
          <a:xfrm>
            <a:off x="2508275" y="2000400"/>
            <a:ext cx="380550" cy="319250"/>
            <a:chOff x="2508275" y="2000400"/>
            <a:chExt cx="380550" cy="319250"/>
          </a:xfrm>
        </p:grpSpPr>
        <p:sp>
          <p:nvSpPr>
            <p:cNvPr id="441" name="Google Shape;441;p17"/>
            <p:cNvSpPr/>
            <p:nvPr/>
          </p:nvSpPr>
          <p:spPr>
            <a:xfrm>
              <a:off x="2777575" y="2194525"/>
              <a:ext cx="43075" cy="19075"/>
            </a:xfrm>
            <a:custGeom>
              <a:avLst/>
              <a:gdLst/>
              <a:ahLst/>
              <a:cxnLst/>
              <a:rect l="l" t="t" r="r" b="b"/>
              <a:pathLst>
                <a:path w="1723" h="763" extrusionOk="0">
                  <a:moveTo>
                    <a:pt x="0" y="1"/>
                  </a:moveTo>
                  <a:lnTo>
                    <a:pt x="0" y="762"/>
                  </a:lnTo>
                  <a:lnTo>
                    <a:pt x="1722" y="762"/>
                  </a:lnTo>
                  <a:lnTo>
                    <a:pt x="172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17"/>
            <p:cNvSpPr/>
            <p:nvPr/>
          </p:nvSpPr>
          <p:spPr>
            <a:xfrm>
              <a:off x="2733000" y="2239100"/>
              <a:ext cx="19075" cy="43050"/>
            </a:xfrm>
            <a:custGeom>
              <a:avLst/>
              <a:gdLst/>
              <a:ahLst/>
              <a:cxnLst/>
              <a:rect l="l" t="t" r="r" b="b"/>
              <a:pathLst>
                <a:path w="763" h="1722" extrusionOk="0">
                  <a:moveTo>
                    <a:pt x="1" y="0"/>
                  </a:moveTo>
                  <a:lnTo>
                    <a:pt x="1" y="1722"/>
                  </a:lnTo>
                  <a:lnTo>
                    <a:pt x="763" y="1722"/>
                  </a:lnTo>
                  <a:lnTo>
                    <a:pt x="76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17"/>
            <p:cNvSpPr/>
            <p:nvPr/>
          </p:nvSpPr>
          <p:spPr>
            <a:xfrm>
              <a:off x="2760425" y="2141975"/>
              <a:ext cx="44225" cy="43825"/>
            </a:xfrm>
            <a:custGeom>
              <a:avLst/>
              <a:gdLst/>
              <a:ahLst/>
              <a:cxnLst/>
              <a:rect l="l" t="t" r="r" b="b"/>
              <a:pathLst>
                <a:path w="1769" h="1753" extrusionOk="0">
                  <a:moveTo>
                    <a:pt x="1220" y="0"/>
                  </a:moveTo>
                  <a:lnTo>
                    <a:pt x="1" y="1219"/>
                  </a:lnTo>
                  <a:lnTo>
                    <a:pt x="549" y="1752"/>
                  </a:lnTo>
                  <a:lnTo>
                    <a:pt x="1768" y="533"/>
                  </a:lnTo>
                  <a:lnTo>
                    <a:pt x="122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17"/>
            <p:cNvSpPr/>
            <p:nvPr/>
          </p:nvSpPr>
          <p:spPr>
            <a:xfrm>
              <a:off x="2760425" y="2221950"/>
              <a:ext cx="44225" cy="44200"/>
            </a:xfrm>
            <a:custGeom>
              <a:avLst/>
              <a:gdLst/>
              <a:ahLst/>
              <a:cxnLst/>
              <a:rect l="l" t="t" r="r" b="b"/>
              <a:pathLst>
                <a:path w="1769" h="1768" extrusionOk="0">
                  <a:moveTo>
                    <a:pt x="549" y="1"/>
                  </a:moveTo>
                  <a:lnTo>
                    <a:pt x="1" y="549"/>
                  </a:lnTo>
                  <a:lnTo>
                    <a:pt x="1220" y="1768"/>
                  </a:lnTo>
                  <a:lnTo>
                    <a:pt x="1768" y="1219"/>
                  </a:lnTo>
                  <a:lnTo>
                    <a:pt x="549"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17"/>
            <p:cNvSpPr/>
            <p:nvPr/>
          </p:nvSpPr>
          <p:spPr>
            <a:xfrm>
              <a:off x="2680450" y="2221950"/>
              <a:ext cx="43825" cy="44200"/>
            </a:xfrm>
            <a:custGeom>
              <a:avLst/>
              <a:gdLst/>
              <a:ahLst/>
              <a:cxnLst/>
              <a:rect l="l" t="t" r="r" b="b"/>
              <a:pathLst>
                <a:path w="1753" h="1768" extrusionOk="0">
                  <a:moveTo>
                    <a:pt x="1204" y="1"/>
                  </a:moveTo>
                  <a:lnTo>
                    <a:pt x="0" y="1219"/>
                  </a:lnTo>
                  <a:lnTo>
                    <a:pt x="534" y="1768"/>
                  </a:lnTo>
                  <a:lnTo>
                    <a:pt x="1752" y="549"/>
                  </a:lnTo>
                  <a:lnTo>
                    <a:pt x="120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17"/>
            <p:cNvSpPr/>
            <p:nvPr/>
          </p:nvSpPr>
          <p:spPr>
            <a:xfrm>
              <a:off x="2508275" y="2000400"/>
              <a:ext cx="380550" cy="319250"/>
            </a:xfrm>
            <a:custGeom>
              <a:avLst/>
              <a:gdLst/>
              <a:ahLst/>
              <a:cxnLst/>
              <a:rect l="l" t="t" r="r" b="b"/>
              <a:pathLst>
                <a:path w="15222" h="12770" extrusionOk="0">
                  <a:moveTo>
                    <a:pt x="5872" y="767"/>
                  </a:moveTo>
                  <a:cubicBezTo>
                    <a:pt x="6817" y="767"/>
                    <a:pt x="7781" y="1117"/>
                    <a:pt x="8563" y="1900"/>
                  </a:cubicBezTo>
                  <a:cubicBezTo>
                    <a:pt x="10986" y="4322"/>
                    <a:pt x="9264" y="8466"/>
                    <a:pt x="5836" y="8466"/>
                  </a:cubicBezTo>
                  <a:cubicBezTo>
                    <a:pt x="3718" y="8466"/>
                    <a:pt x="1997" y="6745"/>
                    <a:pt x="1997" y="4627"/>
                  </a:cubicBezTo>
                  <a:cubicBezTo>
                    <a:pt x="1986" y="2306"/>
                    <a:pt x="3889" y="767"/>
                    <a:pt x="5872" y="767"/>
                  </a:cubicBezTo>
                  <a:close/>
                  <a:moveTo>
                    <a:pt x="10452" y="4459"/>
                  </a:moveTo>
                  <a:cubicBezTo>
                    <a:pt x="12281" y="5008"/>
                    <a:pt x="13439" y="6806"/>
                    <a:pt x="13164" y="8710"/>
                  </a:cubicBezTo>
                  <a:cubicBezTo>
                    <a:pt x="12890" y="10599"/>
                    <a:pt x="11260" y="12001"/>
                    <a:pt x="9355" y="12001"/>
                  </a:cubicBezTo>
                  <a:lnTo>
                    <a:pt x="9355" y="11986"/>
                  </a:lnTo>
                  <a:cubicBezTo>
                    <a:pt x="7649" y="11986"/>
                    <a:pt x="6156" y="10874"/>
                    <a:pt x="5668" y="9243"/>
                  </a:cubicBezTo>
                  <a:lnTo>
                    <a:pt x="5836" y="9243"/>
                  </a:lnTo>
                  <a:cubicBezTo>
                    <a:pt x="7009" y="9243"/>
                    <a:pt x="8121" y="8802"/>
                    <a:pt x="8975" y="8009"/>
                  </a:cubicBezTo>
                  <a:lnTo>
                    <a:pt x="8975" y="8527"/>
                  </a:lnTo>
                  <a:lnTo>
                    <a:pt x="9736" y="8527"/>
                  </a:lnTo>
                  <a:lnTo>
                    <a:pt x="9736" y="7766"/>
                  </a:lnTo>
                  <a:lnTo>
                    <a:pt x="9218" y="7766"/>
                  </a:lnTo>
                  <a:cubicBezTo>
                    <a:pt x="10011" y="6912"/>
                    <a:pt x="10452" y="5785"/>
                    <a:pt x="10452" y="4627"/>
                  </a:cubicBezTo>
                  <a:lnTo>
                    <a:pt x="10452" y="4459"/>
                  </a:lnTo>
                  <a:close/>
                  <a:moveTo>
                    <a:pt x="5827" y="0"/>
                  </a:moveTo>
                  <a:cubicBezTo>
                    <a:pt x="4679" y="0"/>
                    <a:pt x="3516" y="426"/>
                    <a:pt x="2591" y="1351"/>
                  </a:cubicBezTo>
                  <a:cubicBezTo>
                    <a:pt x="1" y="3941"/>
                    <a:pt x="1296" y="8345"/>
                    <a:pt x="4861" y="9137"/>
                  </a:cubicBezTo>
                  <a:cubicBezTo>
                    <a:pt x="5368" y="11417"/>
                    <a:pt x="7352" y="12769"/>
                    <a:pt x="9394" y="12769"/>
                  </a:cubicBezTo>
                  <a:cubicBezTo>
                    <a:pt x="10545" y="12769"/>
                    <a:pt x="11713" y="12340"/>
                    <a:pt x="12646" y="11407"/>
                  </a:cubicBezTo>
                  <a:cubicBezTo>
                    <a:pt x="15221" y="8832"/>
                    <a:pt x="13941" y="4414"/>
                    <a:pt x="10376" y="3637"/>
                  </a:cubicBezTo>
                  <a:cubicBezTo>
                    <a:pt x="9869" y="1353"/>
                    <a:pt x="7873" y="0"/>
                    <a:pt x="582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17"/>
            <p:cNvSpPr/>
            <p:nvPr/>
          </p:nvSpPr>
          <p:spPr>
            <a:xfrm>
              <a:off x="2644650" y="2106550"/>
              <a:ext cx="19450" cy="19050"/>
            </a:xfrm>
            <a:custGeom>
              <a:avLst/>
              <a:gdLst/>
              <a:ahLst/>
              <a:cxnLst/>
              <a:rect l="l" t="t" r="r" b="b"/>
              <a:pathLst>
                <a:path w="778" h="762" extrusionOk="0">
                  <a:moveTo>
                    <a:pt x="0" y="0"/>
                  </a:moveTo>
                  <a:lnTo>
                    <a:pt x="0" y="762"/>
                  </a:lnTo>
                  <a:lnTo>
                    <a:pt x="777" y="762"/>
                  </a:lnTo>
                  <a:lnTo>
                    <a:pt x="77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17"/>
            <p:cNvSpPr/>
            <p:nvPr/>
          </p:nvSpPr>
          <p:spPr>
            <a:xfrm>
              <a:off x="2644650" y="2037600"/>
              <a:ext cx="19450" cy="43075"/>
            </a:xfrm>
            <a:custGeom>
              <a:avLst/>
              <a:gdLst/>
              <a:ahLst/>
              <a:cxnLst/>
              <a:rect l="l" t="t" r="r" b="b"/>
              <a:pathLst>
                <a:path w="778" h="1723" extrusionOk="0">
                  <a:moveTo>
                    <a:pt x="0" y="0"/>
                  </a:moveTo>
                  <a:lnTo>
                    <a:pt x="0" y="1722"/>
                  </a:lnTo>
                  <a:lnTo>
                    <a:pt x="777" y="1722"/>
                  </a:lnTo>
                  <a:lnTo>
                    <a:pt x="77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17"/>
            <p:cNvSpPr/>
            <p:nvPr/>
          </p:nvSpPr>
          <p:spPr>
            <a:xfrm>
              <a:off x="2689575" y="2106550"/>
              <a:ext cx="43075" cy="19050"/>
            </a:xfrm>
            <a:custGeom>
              <a:avLst/>
              <a:gdLst/>
              <a:ahLst/>
              <a:cxnLst/>
              <a:rect l="l" t="t" r="r" b="b"/>
              <a:pathLst>
                <a:path w="1723" h="762" extrusionOk="0">
                  <a:moveTo>
                    <a:pt x="1" y="0"/>
                  </a:moveTo>
                  <a:lnTo>
                    <a:pt x="1" y="762"/>
                  </a:lnTo>
                  <a:lnTo>
                    <a:pt x="1723" y="762"/>
                  </a:lnTo>
                  <a:lnTo>
                    <a:pt x="172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17"/>
            <p:cNvSpPr/>
            <p:nvPr/>
          </p:nvSpPr>
          <p:spPr>
            <a:xfrm>
              <a:off x="2644650" y="2151100"/>
              <a:ext cx="19450" cy="43075"/>
            </a:xfrm>
            <a:custGeom>
              <a:avLst/>
              <a:gdLst/>
              <a:ahLst/>
              <a:cxnLst/>
              <a:rect l="l" t="t" r="r" b="b"/>
              <a:pathLst>
                <a:path w="778" h="1723" extrusionOk="0">
                  <a:moveTo>
                    <a:pt x="0" y="1"/>
                  </a:moveTo>
                  <a:lnTo>
                    <a:pt x="0" y="1722"/>
                  </a:lnTo>
                  <a:lnTo>
                    <a:pt x="777" y="1722"/>
                  </a:lnTo>
                  <a:lnTo>
                    <a:pt x="77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17"/>
            <p:cNvSpPr/>
            <p:nvPr/>
          </p:nvSpPr>
          <p:spPr>
            <a:xfrm>
              <a:off x="2576075" y="2106550"/>
              <a:ext cx="43075" cy="19050"/>
            </a:xfrm>
            <a:custGeom>
              <a:avLst/>
              <a:gdLst/>
              <a:ahLst/>
              <a:cxnLst/>
              <a:rect l="l" t="t" r="r" b="b"/>
              <a:pathLst>
                <a:path w="1723" h="762" extrusionOk="0">
                  <a:moveTo>
                    <a:pt x="1" y="0"/>
                  </a:moveTo>
                  <a:lnTo>
                    <a:pt x="1" y="762"/>
                  </a:lnTo>
                  <a:lnTo>
                    <a:pt x="1722" y="762"/>
                  </a:lnTo>
                  <a:lnTo>
                    <a:pt x="172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17"/>
            <p:cNvSpPr/>
            <p:nvPr/>
          </p:nvSpPr>
          <p:spPr>
            <a:xfrm>
              <a:off x="2672450" y="2053975"/>
              <a:ext cx="44200" cy="43825"/>
            </a:xfrm>
            <a:custGeom>
              <a:avLst/>
              <a:gdLst/>
              <a:ahLst/>
              <a:cxnLst/>
              <a:rect l="l" t="t" r="r" b="b"/>
              <a:pathLst>
                <a:path w="1768" h="1753" extrusionOk="0">
                  <a:moveTo>
                    <a:pt x="1219" y="1"/>
                  </a:moveTo>
                  <a:lnTo>
                    <a:pt x="0" y="1204"/>
                  </a:lnTo>
                  <a:lnTo>
                    <a:pt x="549" y="1753"/>
                  </a:lnTo>
                  <a:lnTo>
                    <a:pt x="1768" y="534"/>
                  </a:lnTo>
                  <a:lnTo>
                    <a:pt x="1219"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17"/>
            <p:cNvSpPr/>
            <p:nvPr/>
          </p:nvSpPr>
          <p:spPr>
            <a:xfrm>
              <a:off x="2672450" y="2133975"/>
              <a:ext cx="44200" cy="44200"/>
            </a:xfrm>
            <a:custGeom>
              <a:avLst/>
              <a:gdLst/>
              <a:ahLst/>
              <a:cxnLst/>
              <a:rect l="l" t="t" r="r" b="b"/>
              <a:pathLst>
                <a:path w="1768" h="1768" extrusionOk="0">
                  <a:moveTo>
                    <a:pt x="549" y="0"/>
                  </a:moveTo>
                  <a:lnTo>
                    <a:pt x="0" y="549"/>
                  </a:lnTo>
                  <a:lnTo>
                    <a:pt x="1219" y="1767"/>
                  </a:lnTo>
                  <a:lnTo>
                    <a:pt x="1768" y="1219"/>
                  </a:lnTo>
                  <a:lnTo>
                    <a:pt x="54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17"/>
            <p:cNvSpPr/>
            <p:nvPr/>
          </p:nvSpPr>
          <p:spPr>
            <a:xfrm>
              <a:off x="2592450" y="2133975"/>
              <a:ext cx="43825" cy="44200"/>
            </a:xfrm>
            <a:custGeom>
              <a:avLst/>
              <a:gdLst/>
              <a:ahLst/>
              <a:cxnLst/>
              <a:rect l="l" t="t" r="r" b="b"/>
              <a:pathLst>
                <a:path w="1753" h="1768" extrusionOk="0">
                  <a:moveTo>
                    <a:pt x="1204" y="0"/>
                  </a:moveTo>
                  <a:lnTo>
                    <a:pt x="1" y="1219"/>
                  </a:lnTo>
                  <a:lnTo>
                    <a:pt x="534" y="1767"/>
                  </a:lnTo>
                  <a:lnTo>
                    <a:pt x="1753" y="549"/>
                  </a:lnTo>
                  <a:lnTo>
                    <a:pt x="120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17"/>
            <p:cNvSpPr/>
            <p:nvPr/>
          </p:nvSpPr>
          <p:spPr>
            <a:xfrm>
              <a:off x="2592450" y="2053975"/>
              <a:ext cx="43825" cy="43825"/>
            </a:xfrm>
            <a:custGeom>
              <a:avLst/>
              <a:gdLst/>
              <a:ahLst/>
              <a:cxnLst/>
              <a:rect l="l" t="t" r="r" b="b"/>
              <a:pathLst>
                <a:path w="1753" h="1753" extrusionOk="0">
                  <a:moveTo>
                    <a:pt x="534" y="1"/>
                  </a:moveTo>
                  <a:lnTo>
                    <a:pt x="1" y="534"/>
                  </a:lnTo>
                  <a:lnTo>
                    <a:pt x="1204" y="1753"/>
                  </a:lnTo>
                  <a:lnTo>
                    <a:pt x="1753" y="1204"/>
                  </a:lnTo>
                  <a:lnTo>
                    <a:pt x="53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6" name="Google Shape;456;p17"/>
          <p:cNvGrpSpPr/>
          <p:nvPr/>
        </p:nvGrpSpPr>
        <p:grpSpPr>
          <a:xfrm>
            <a:off x="3310450" y="2000650"/>
            <a:ext cx="318825" cy="318825"/>
            <a:chOff x="3310450" y="2000650"/>
            <a:chExt cx="318825" cy="318825"/>
          </a:xfrm>
        </p:grpSpPr>
        <p:sp>
          <p:nvSpPr>
            <p:cNvPr id="457" name="Google Shape;457;p17"/>
            <p:cNvSpPr/>
            <p:nvPr/>
          </p:nvSpPr>
          <p:spPr>
            <a:xfrm>
              <a:off x="3310450" y="2070725"/>
              <a:ext cx="318825" cy="248750"/>
            </a:xfrm>
            <a:custGeom>
              <a:avLst/>
              <a:gdLst/>
              <a:ahLst/>
              <a:cxnLst/>
              <a:rect l="l" t="t" r="r" b="b"/>
              <a:pathLst>
                <a:path w="12753" h="9950" extrusionOk="0">
                  <a:moveTo>
                    <a:pt x="9386" y="2149"/>
                  </a:moveTo>
                  <a:cubicBezTo>
                    <a:pt x="9721" y="2149"/>
                    <a:pt x="9889" y="2561"/>
                    <a:pt x="9660" y="2804"/>
                  </a:cubicBezTo>
                  <a:cubicBezTo>
                    <a:pt x="9581" y="2884"/>
                    <a:pt x="9483" y="2919"/>
                    <a:pt x="9388" y="2919"/>
                  </a:cubicBezTo>
                  <a:cubicBezTo>
                    <a:pt x="9192" y="2919"/>
                    <a:pt x="9005" y="2766"/>
                    <a:pt x="9005" y="2530"/>
                  </a:cubicBezTo>
                  <a:cubicBezTo>
                    <a:pt x="9005" y="2317"/>
                    <a:pt x="9173" y="2149"/>
                    <a:pt x="9386" y="2149"/>
                  </a:cubicBezTo>
                  <a:close/>
                  <a:moveTo>
                    <a:pt x="10879" y="2149"/>
                  </a:moveTo>
                  <a:cubicBezTo>
                    <a:pt x="11092" y="2149"/>
                    <a:pt x="11260" y="2317"/>
                    <a:pt x="11260" y="2530"/>
                  </a:cubicBezTo>
                  <a:cubicBezTo>
                    <a:pt x="11260" y="2766"/>
                    <a:pt x="11073" y="2919"/>
                    <a:pt x="10876" y="2919"/>
                  </a:cubicBezTo>
                  <a:cubicBezTo>
                    <a:pt x="10781" y="2919"/>
                    <a:pt x="10684" y="2884"/>
                    <a:pt x="10605" y="2804"/>
                  </a:cubicBezTo>
                  <a:cubicBezTo>
                    <a:pt x="10361" y="2561"/>
                    <a:pt x="10529" y="2149"/>
                    <a:pt x="10879" y="2149"/>
                  </a:cubicBezTo>
                  <a:close/>
                  <a:moveTo>
                    <a:pt x="3764" y="1616"/>
                  </a:moveTo>
                  <a:lnTo>
                    <a:pt x="3764" y="2561"/>
                  </a:lnTo>
                  <a:lnTo>
                    <a:pt x="4724" y="2561"/>
                  </a:lnTo>
                  <a:lnTo>
                    <a:pt x="4724" y="3505"/>
                  </a:lnTo>
                  <a:lnTo>
                    <a:pt x="5287" y="3505"/>
                  </a:lnTo>
                  <a:cubicBezTo>
                    <a:pt x="5211" y="3703"/>
                    <a:pt x="5165" y="3901"/>
                    <a:pt x="5150" y="4115"/>
                  </a:cubicBezTo>
                  <a:lnTo>
                    <a:pt x="778" y="4115"/>
                  </a:lnTo>
                  <a:lnTo>
                    <a:pt x="732" y="3505"/>
                  </a:lnTo>
                  <a:lnTo>
                    <a:pt x="1676" y="3505"/>
                  </a:lnTo>
                  <a:lnTo>
                    <a:pt x="1676" y="2561"/>
                  </a:lnTo>
                  <a:lnTo>
                    <a:pt x="2621" y="2561"/>
                  </a:lnTo>
                  <a:lnTo>
                    <a:pt x="2621" y="1616"/>
                  </a:lnTo>
                  <a:close/>
                  <a:moveTo>
                    <a:pt x="7291" y="2869"/>
                  </a:moveTo>
                  <a:cubicBezTo>
                    <a:pt x="7946" y="2869"/>
                    <a:pt x="8601" y="3284"/>
                    <a:pt x="8700" y="4115"/>
                  </a:cubicBezTo>
                  <a:lnTo>
                    <a:pt x="7664" y="4115"/>
                  </a:lnTo>
                  <a:lnTo>
                    <a:pt x="7664" y="3764"/>
                  </a:lnTo>
                  <a:lnTo>
                    <a:pt x="6918" y="3764"/>
                  </a:lnTo>
                  <a:lnTo>
                    <a:pt x="6918" y="4115"/>
                  </a:lnTo>
                  <a:lnTo>
                    <a:pt x="5882" y="4115"/>
                  </a:lnTo>
                  <a:cubicBezTo>
                    <a:pt x="5981" y="3284"/>
                    <a:pt x="6636" y="2869"/>
                    <a:pt x="7291" y="2869"/>
                  </a:cubicBezTo>
                  <a:close/>
                  <a:moveTo>
                    <a:pt x="10134" y="3726"/>
                  </a:moveTo>
                  <a:cubicBezTo>
                    <a:pt x="10300" y="3726"/>
                    <a:pt x="10468" y="3825"/>
                    <a:pt x="10513" y="4023"/>
                  </a:cubicBezTo>
                  <a:cubicBezTo>
                    <a:pt x="10513" y="4054"/>
                    <a:pt x="10498" y="4084"/>
                    <a:pt x="10498" y="4115"/>
                  </a:cubicBezTo>
                  <a:lnTo>
                    <a:pt x="9767" y="4115"/>
                  </a:lnTo>
                  <a:cubicBezTo>
                    <a:pt x="9767" y="4084"/>
                    <a:pt x="9767" y="4054"/>
                    <a:pt x="9767" y="4023"/>
                  </a:cubicBezTo>
                  <a:cubicBezTo>
                    <a:pt x="9805" y="3825"/>
                    <a:pt x="9969" y="3726"/>
                    <a:pt x="10134" y="3726"/>
                  </a:cubicBezTo>
                  <a:close/>
                  <a:moveTo>
                    <a:pt x="11627" y="3726"/>
                  </a:moveTo>
                  <a:cubicBezTo>
                    <a:pt x="11793" y="3726"/>
                    <a:pt x="11961" y="3825"/>
                    <a:pt x="12006" y="4023"/>
                  </a:cubicBezTo>
                  <a:cubicBezTo>
                    <a:pt x="12006" y="4054"/>
                    <a:pt x="12006" y="4084"/>
                    <a:pt x="11991" y="4115"/>
                  </a:cubicBezTo>
                  <a:lnTo>
                    <a:pt x="11275" y="4115"/>
                  </a:lnTo>
                  <a:cubicBezTo>
                    <a:pt x="11260" y="4084"/>
                    <a:pt x="11260" y="4054"/>
                    <a:pt x="11260" y="4023"/>
                  </a:cubicBezTo>
                  <a:cubicBezTo>
                    <a:pt x="11298" y="3825"/>
                    <a:pt x="11462" y="3726"/>
                    <a:pt x="11627" y="3726"/>
                  </a:cubicBezTo>
                  <a:close/>
                  <a:moveTo>
                    <a:pt x="12006" y="4861"/>
                  </a:moveTo>
                  <a:lnTo>
                    <a:pt x="12006" y="6080"/>
                  </a:lnTo>
                  <a:cubicBezTo>
                    <a:pt x="11991" y="6979"/>
                    <a:pt x="11275" y="7695"/>
                    <a:pt x="10376" y="7695"/>
                  </a:cubicBezTo>
                  <a:lnTo>
                    <a:pt x="2362" y="7695"/>
                  </a:lnTo>
                  <a:cubicBezTo>
                    <a:pt x="1463" y="7695"/>
                    <a:pt x="747" y="6979"/>
                    <a:pt x="747" y="6080"/>
                  </a:cubicBezTo>
                  <a:lnTo>
                    <a:pt x="747" y="4861"/>
                  </a:lnTo>
                  <a:close/>
                  <a:moveTo>
                    <a:pt x="10102" y="8457"/>
                  </a:moveTo>
                  <a:lnTo>
                    <a:pt x="10102" y="9203"/>
                  </a:lnTo>
                  <a:lnTo>
                    <a:pt x="2667" y="9203"/>
                  </a:lnTo>
                  <a:lnTo>
                    <a:pt x="2667" y="8457"/>
                  </a:lnTo>
                  <a:close/>
                  <a:moveTo>
                    <a:pt x="6476" y="1"/>
                  </a:moveTo>
                  <a:lnTo>
                    <a:pt x="4647" y="1829"/>
                  </a:lnTo>
                  <a:lnTo>
                    <a:pt x="4510" y="1829"/>
                  </a:lnTo>
                  <a:lnTo>
                    <a:pt x="4510" y="885"/>
                  </a:lnTo>
                  <a:lnTo>
                    <a:pt x="1875" y="885"/>
                  </a:lnTo>
                  <a:lnTo>
                    <a:pt x="1875" y="1829"/>
                  </a:lnTo>
                  <a:lnTo>
                    <a:pt x="945" y="1829"/>
                  </a:lnTo>
                  <a:lnTo>
                    <a:pt x="945" y="2774"/>
                  </a:lnTo>
                  <a:lnTo>
                    <a:pt x="0" y="2774"/>
                  </a:lnTo>
                  <a:lnTo>
                    <a:pt x="0" y="6095"/>
                  </a:lnTo>
                  <a:cubicBezTo>
                    <a:pt x="0" y="7223"/>
                    <a:pt x="793" y="8198"/>
                    <a:pt x="1905" y="8411"/>
                  </a:cubicBezTo>
                  <a:lnTo>
                    <a:pt x="1905" y="9950"/>
                  </a:lnTo>
                  <a:lnTo>
                    <a:pt x="10848" y="9950"/>
                  </a:lnTo>
                  <a:lnTo>
                    <a:pt x="10848" y="8411"/>
                  </a:lnTo>
                  <a:cubicBezTo>
                    <a:pt x="11961" y="8183"/>
                    <a:pt x="12753" y="7223"/>
                    <a:pt x="12753" y="6095"/>
                  </a:cubicBezTo>
                  <a:lnTo>
                    <a:pt x="12753" y="4023"/>
                  </a:lnTo>
                  <a:cubicBezTo>
                    <a:pt x="12753" y="3520"/>
                    <a:pt x="12418" y="3079"/>
                    <a:pt x="11930" y="2941"/>
                  </a:cubicBezTo>
                  <a:cubicBezTo>
                    <a:pt x="12220" y="2210"/>
                    <a:pt x="11671" y="1418"/>
                    <a:pt x="10879" y="1418"/>
                  </a:cubicBezTo>
                  <a:lnTo>
                    <a:pt x="10711" y="1418"/>
                  </a:lnTo>
                  <a:lnTo>
                    <a:pt x="11610" y="519"/>
                  </a:lnTo>
                  <a:lnTo>
                    <a:pt x="11077" y="1"/>
                  </a:lnTo>
                  <a:lnTo>
                    <a:pt x="9630" y="1433"/>
                  </a:lnTo>
                  <a:cubicBezTo>
                    <a:pt x="9553" y="1418"/>
                    <a:pt x="9477" y="1418"/>
                    <a:pt x="9386" y="1418"/>
                  </a:cubicBezTo>
                  <a:cubicBezTo>
                    <a:pt x="8837" y="1418"/>
                    <a:pt x="8365" y="1814"/>
                    <a:pt x="8289" y="2362"/>
                  </a:cubicBezTo>
                  <a:cubicBezTo>
                    <a:pt x="8091" y="2271"/>
                    <a:pt x="7893" y="2195"/>
                    <a:pt x="7679" y="2164"/>
                  </a:cubicBezTo>
                  <a:lnTo>
                    <a:pt x="9310" y="534"/>
                  </a:lnTo>
                  <a:lnTo>
                    <a:pt x="8776" y="1"/>
                  </a:lnTo>
                  <a:lnTo>
                    <a:pt x="6506" y="2271"/>
                  </a:lnTo>
                  <a:cubicBezTo>
                    <a:pt x="6232" y="2378"/>
                    <a:pt x="5973" y="2545"/>
                    <a:pt x="5744" y="2774"/>
                  </a:cubicBezTo>
                  <a:lnTo>
                    <a:pt x="5455" y="2774"/>
                  </a:lnTo>
                  <a:lnTo>
                    <a:pt x="5455" y="2088"/>
                  </a:lnTo>
                  <a:lnTo>
                    <a:pt x="7009" y="534"/>
                  </a:lnTo>
                  <a:lnTo>
                    <a:pt x="6476"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17"/>
            <p:cNvSpPr/>
            <p:nvPr/>
          </p:nvSpPr>
          <p:spPr>
            <a:xfrm>
              <a:off x="3460525" y="2000650"/>
              <a:ext cx="18700" cy="33550"/>
            </a:xfrm>
            <a:custGeom>
              <a:avLst/>
              <a:gdLst/>
              <a:ahLst/>
              <a:cxnLst/>
              <a:rect l="l" t="t" r="r" b="b"/>
              <a:pathLst>
                <a:path w="748" h="1342" extrusionOk="0">
                  <a:moveTo>
                    <a:pt x="0" y="1"/>
                  </a:moveTo>
                  <a:lnTo>
                    <a:pt x="0" y="1341"/>
                  </a:lnTo>
                  <a:lnTo>
                    <a:pt x="747" y="1341"/>
                  </a:lnTo>
                  <a:lnTo>
                    <a:pt x="74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17"/>
            <p:cNvSpPr/>
            <p:nvPr/>
          </p:nvSpPr>
          <p:spPr>
            <a:xfrm>
              <a:off x="3535175" y="2017400"/>
              <a:ext cx="18700" cy="33550"/>
            </a:xfrm>
            <a:custGeom>
              <a:avLst/>
              <a:gdLst/>
              <a:ahLst/>
              <a:cxnLst/>
              <a:rect l="l" t="t" r="r" b="b"/>
              <a:pathLst>
                <a:path w="748" h="1342" extrusionOk="0">
                  <a:moveTo>
                    <a:pt x="1" y="1"/>
                  </a:moveTo>
                  <a:lnTo>
                    <a:pt x="1" y="1342"/>
                  </a:lnTo>
                  <a:lnTo>
                    <a:pt x="747" y="1342"/>
                  </a:lnTo>
                  <a:lnTo>
                    <a:pt x="74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17"/>
            <p:cNvSpPr/>
            <p:nvPr/>
          </p:nvSpPr>
          <p:spPr>
            <a:xfrm>
              <a:off x="3385475" y="2017400"/>
              <a:ext cx="18700" cy="33550"/>
            </a:xfrm>
            <a:custGeom>
              <a:avLst/>
              <a:gdLst/>
              <a:ahLst/>
              <a:cxnLst/>
              <a:rect l="l" t="t" r="r" b="b"/>
              <a:pathLst>
                <a:path w="748" h="1342" extrusionOk="0">
                  <a:moveTo>
                    <a:pt x="1" y="1"/>
                  </a:moveTo>
                  <a:lnTo>
                    <a:pt x="1" y="1342"/>
                  </a:lnTo>
                  <a:lnTo>
                    <a:pt x="748" y="1342"/>
                  </a:lnTo>
                  <a:lnTo>
                    <a:pt x="748"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1" name="Google Shape;461;p17"/>
          <p:cNvSpPr/>
          <p:nvPr/>
        </p:nvSpPr>
        <p:spPr>
          <a:xfrm>
            <a:off x="4110725" y="2000650"/>
            <a:ext cx="284550" cy="318825"/>
          </a:xfrm>
          <a:custGeom>
            <a:avLst/>
            <a:gdLst/>
            <a:ahLst/>
            <a:cxnLst/>
            <a:rect l="l" t="t" r="r" b="b"/>
            <a:pathLst>
              <a:path w="11382" h="12753" extrusionOk="0">
                <a:moveTo>
                  <a:pt x="8913" y="747"/>
                </a:moveTo>
                <a:lnTo>
                  <a:pt x="9446" y="2240"/>
                </a:lnTo>
                <a:lnTo>
                  <a:pt x="1935" y="2240"/>
                </a:lnTo>
                <a:lnTo>
                  <a:pt x="2468" y="747"/>
                </a:lnTo>
                <a:close/>
                <a:moveTo>
                  <a:pt x="8746" y="2987"/>
                </a:moveTo>
                <a:cubicBezTo>
                  <a:pt x="8974" y="3246"/>
                  <a:pt x="9203" y="3535"/>
                  <a:pt x="9401" y="3825"/>
                </a:cubicBezTo>
                <a:lnTo>
                  <a:pt x="1996" y="3825"/>
                </a:lnTo>
                <a:cubicBezTo>
                  <a:pt x="2194" y="3535"/>
                  <a:pt x="2407" y="3246"/>
                  <a:pt x="2651" y="2987"/>
                </a:cubicBezTo>
                <a:close/>
                <a:moveTo>
                  <a:pt x="9751" y="4571"/>
                </a:moveTo>
                <a:cubicBezTo>
                  <a:pt x="10025" y="5333"/>
                  <a:pt x="10071" y="6141"/>
                  <a:pt x="9904" y="6933"/>
                </a:cubicBezTo>
                <a:lnTo>
                  <a:pt x="9462" y="9081"/>
                </a:lnTo>
                <a:lnTo>
                  <a:pt x="1920" y="9081"/>
                </a:lnTo>
                <a:lnTo>
                  <a:pt x="1478" y="6933"/>
                </a:lnTo>
                <a:cubicBezTo>
                  <a:pt x="1448" y="6750"/>
                  <a:pt x="1463" y="6826"/>
                  <a:pt x="1432" y="6689"/>
                </a:cubicBezTo>
                <a:cubicBezTo>
                  <a:pt x="1326" y="5973"/>
                  <a:pt x="1402" y="5257"/>
                  <a:pt x="1646" y="4571"/>
                </a:cubicBezTo>
                <a:close/>
                <a:moveTo>
                  <a:pt x="9325" y="9828"/>
                </a:moveTo>
                <a:lnTo>
                  <a:pt x="9172" y="10574"/>
                </a:lnTo>
                <a:lnTo>
                  <a:pt x="2225" y="10574"/>
                </a:lnTo>
                <a:lnTo>
                  <a:pt x="2088" y="9828"/>
                </a:lnTo>
                <a:close/>
                <a:moveTo>
                  <a:pt x="9005" y="11321"/>
                </a:moveTo>
                <a:lnTo>
                  <a:pt x="8868" y="12006"/>
                </a:lnTo>
                <a:lnTo>
                  <a:pt x="2529" y="12006"/>
                </a:lnTo>
                <a:lnTo>
                  <a:pt x="2392" y="11321"/>
                </a:lnTo>
                <a:close/>
                <a:moveTo>
                  <a:pt x="1935" y="1"/>
                </a:moveTo>
                <a:lnTo>
                  <a:pt x="884" y="2987"/>
                </a:lnTo>
                <a:lnTo>
                  <a:pt x="1661" y="2987"/>
                </a:lnTo>
                <a:cubicBezTo>
                  <a:pt x="1356" y="3383"/>
                  <a:pt x="1112" y="3840"/>
                  <a:pt x="945" y="4312"/>
                </a:cubicBezTo>
                <a:lnTo>
                  <a:pt x="747" y="3337"/>
                </a:lnTo>
                <a:lnTo>
                  <a:pt x="0" y="3490"/>
                </a:lnTo>
                <a:lnTo>
                  <a:pt x="1920" y="12753"/>
                </a:lnTo>
                <a:lnTo>
                  <a:pt x="9462" y="12753"/>
                </a:lnTo>
                <a:lnTo>
                  <a:pt x="11381" y="3490"/>
                </a:lnTo>
                <a:lnTo>
                  <a:pt x="10650" y="3337"/>
                </a:lnTo>
                <a:lnTo>
                  <a:pt x="10452" y="4328"/>
                </a:lnTo>
                <a:cubicBezTo>
                  <a:pt x="10284" y="3840"/>
                  <a:pt x="10041" y="3398"/>
                  <a:pt x="9736" y="2987"/>
                </a:cubicBezTo>
                <a:lnTo>
                  <a:pt x="10513" y="2987"/>
                </a:lnTo>
                <a:lnTo>
                  <a:pt x="9446"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62" name="Google Shape;462;p17"/>
          <p:cNvGrpSpPr/>
          <p:nvPr/>
        </p:nvGrpSpPr>
        <p:grpSpPr>
          <a:xfrm>
            <a:off x="4853100" y="2000650"/>
            <a:ext cx="318825" cy="318825"/>
            <a:chOff x="4853100" y="2000650"/>
            <a:chExt cx="318825" cy="318825"/>
          </a:xfrm>
        </p:grpSpPr>
        <p:sp>
          <p:nvSpPr>
            <p:cNvPr id="463" name="Google Shape;463;p17"/>
            <p:cNvSpPr/>
            <p:nvPr/>
          </p:nvSpPr>
          <p:spPr>
            <a:xfrm>
              <a:off x="4853100" y="2000650"/>
              <a:ext cx="318825" cy="318825"/>
            </a:xfrm>
            <a:custGeom>
              <a:avLst/>
              <a:gdLst/>
              <a:ahLst/>
              <a:cxnLst/>
              <a:rect l="l" t="t" r="r" b="b"/>
              <a:pathLst>
                <a:path w="12753" h="12753" extrusionOk="0">
                  <a:moveTo>
                    <a:pt x="12006" y="747"/>
                  </a:moveTo>
                  <a:lnTo>
                    <a:pt x="12006" y="12006"/>
                  </a:lnTo>
                  <a:lnTo>
                    <a:pt x="747" y="12006"/>
                  </a:lnTo>
                  <a:lnTo>
                    <a:pt x="747" y="747"/>
                  </a:lnTo>
                  <a:close/>
                  <a:moveTo>
                    <a:pt x="0" y="1"/>
                  </a:moveTo>
                  <a:lnTo>
                    <a:pt x="0" y="12753"/>
                  </a:lnTo>
                  <a:lnTo>
                    <a:pt x="12753" y="12753"/>
                  </a:lnTo>
                  <a:lnTo>
                    <a:pt x="1275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17"/>
            <p:cNvSpPr/>
            <p:nvPr/>
          </p:nvSpPr>
          <p:spPr>
            <a:xfrm>
              <a:off x="4888900" y="2036550"/>
              <a:ext cx="252550" cy="246650"/>
            </a:xfrm>
            <a:custGeom>
              <a:avLst/>
              <a:gdLst/>
              <a:ahLst/>
              <a:cxnLst/>
              <a:rect l="l" t="t" r="r" b="b"/>
              <a:pathLst>
                <a:path w="10102" h="9866" extrusionOk="0">
                  <a:moveTo>
                    <a:pt x="2590" y="1536"/>
                  </a:moveTo>
                  <a:cubicBezTo>
                    <a:pt x="2712" y="1871"/>
                    <a:pt x="2971" y="2130"/>
                    <a:pt x="3306" y="2252"/>
                  </a:cubicBezTo>
                  <a:lnTo>
                    <a:pt x="3306" y="3303"/>
                  </a:lnTo>
                  <a:lnTo>
                    <a:pt x="1539" y="3303"/>
                  </a:lnTo>
                  <a:lnTo>
                    <a:pt x="1539" y="2297"/>
                  </a:lnTo>
                  <a:cubicBezTo>
                    <a:pt x="1950" y="2221"/>
                    <a:pt x="2286" y="1932"/>
                    <a:pt x="2423" y="1536"/>
                  </a:cubicBezTo>
                  <a:close/>
                  <a:moveTo>
                    <a:pt x="5119" y="1536"/>
                  </a:moveTo>
                  <a:cubicBezTo>
                    <a:pt x="5226" y="1871"/>
                    <a:pt x="5485" y="2130"/>
                    <a:pt x="5820" y="2252"/>
                  </a:cubicBezTo>
                  <a:lnTo>
                    <a:pt x="5820" y="3303"/>
                  </a:lnTo>
                  <a:lnTo>
                    <a:pt x="4053" y="3303"/>
                  </a:lnTo>
                  <a:lnTo>
                    <a:pt x="4053" y="2252"/>
                  </a:lnTo>
                  <a:cubicBezTo>
                    <a:pt x="4388" y="2130"/>
                    <a:pt x="4647" y="1871"/>
                    <a:pt x="4769" y="1536"/>
                  </a:cubicBezTo>
                  <a:close/>
                  <a:moveTo>
                    <a:pt x="7618" y="1536"/>
                  </a:moveTo>
                  <a:cubicBezTo>
                    <a:pt x="7740" y="1871"/>
                    <a:pt x="7999" y="2130"/>
                    <a:pt x="8334" y="2252"/>
                  </a:cubicBezTo>
                  <a:lnTo>
                    <a:pt x="8334" y="3303"/>
                  </a:lnTo>
                  <a:lnTo>
                    <a:pt x="6567" y="3303"/>
                  </a:lnTo>
                  <a:lnTo>
                    <a:pt x="6567" y="2252"/>
                  </a:lnTo>
                  <a:cubicBezTo>
                    <a:pt x="6902" y="2130"/>
                    <a:pt x="7161" y="1871"/>
                    <a:pt x="7283" y="1536"/>
                  </a:cubicBezTo>
                  <a:close/>
                  <a:moveTo>
                    <a:pt x="3306" y="4049"/>
                  </a:moveTo>
                  <a:lnTo>
                    <a:pt x="3306" y="5817"/>
                  </a:lnTo>
                  <a:lnTo>
                    <a:pt x="1539" y="5817"/>
                  </a:lnTo>
                  <a:lnTo>
                    <a:pt x="1539" y="4049"/>
                  </a:lnTo>
                  <a:close/>
                  <a:moveTo>
                    <a:pt x="5820" y="4049"/>
                  </a:moveTo>
                  <a:lnTo>
                    <a:pt x="5820" y="5817"/>
                  </a:lnTo>
                  <a:lnTo>
                    <a:pt x="4053" y="5817"/>
                  </a:lnTo>
                  <a:lnTo>
                    <a:pt x="4053" y="4049"/>
                  </a:lnTo>
                  <a:close/>
                  <a:moveTo>
                    <a:pt x="8334" y="4049"/>
                  </a:moveTo>
                  <a:lnTo>
                    <a:pt x="8334" y="5817"/>
                  </a:lnTo>
                  <a:lnTo>
                    <a:pt x="6567" y="5817"/>
                  </a:lnTo>
                  <a:lnTo>
                    <a:pt x="6567" y="4049"/>
                  </a:lnTo>
                  <a:close/>
                  <a:moveTo>
                    <a:pt x="3306" y="6563"/>
                  </a:moveTo>
                  <a:lnTo>
                    <a:pt x="3306" y="7615"/>
                  </a:lnTo>
                  <a:cubicBezTo>
                    <a:pt x="2971" y="7736"/>
                    <a:pt x="2712" y="7996"/>
                    <a:pt x="2606" y="8331"/>
                  </a:cubicBezTo>
                  <a:lnTo>
                    <a:pt x="2438" y="8331"/>
                  </a:lnTo>
                  <a:cubicBezTo>
                    <a:pt x="2301" y="7935"/>
                    <a:pt x="1950" y="7645"/>
                    <a:pt x="1539" y="7569"/>
                  </a:cubicBezTo>
                  <a:lnTo>
                    <a:pt x="1539" y="6563"/>
                  </a:lnTo>
                  <a:close/>
                  <a:moveTo>
                    <a:pt x="5820" y="6563"/>
                  </a:moveTo>
                  <a:lnTo>
                    <a:pt x="5820" y="7615"/>
                  </a:lnTo>
                  <a:cubicBezTo>
                    <a:pt x="5485" y="7736"/>
                    <a:pt x="5226" y="7996"/>
                    <a:pt x="5119" y="8331"/>
                  </a:cubicBezTo>
                  <a:lnTo>
                    <a:pt x="4769" y="8331"/>
                  </a:lnTo>
                  <a:cubicBezTo>
                    <a:pt x="4647" y="7996"/>
                    <a:pt x="4388" y="7736"/>
                    <a:pt x="4053" y="7615"/>
                  </a:cubicBezTo>
                  <a:lnTo>
                    <a:pt x="4053" y="6563"/>
                  </a:lnTo>
                  <a:close/>
                  <a:moveTo>
                    <a:pt x="8334" y="6563"/>
                  </a:moveTo>
                  <a:lnTo>
                    <a:pt x="8334" y="7630"/>
                  </a:lnTo>
                  <a:cubicBezTo>
                    <a:pt x="7999" y="7736"/>
                    <a:pt x="7740" y="7996"/>
                    <a:pt x="7618" y="8331"/>
                  </a:cubicBezTo>
                  <a:lnTo>
                    <a:pt x="7283" y="8331"/>
                  </a:lnTo>
                  <a:cubicBezTo>
                    <a:pt x="7161" y="7996"/>
                    <a:pt x="6902" y="7736"/>
                    <a:pt x="6567" y="7630"/>
                  </a:cubicBezTo>
                  <a:lnTo>
                    <a:pt x="6567" y="6563"/>
                  </a:lnTo>
                  <a:close/>
                  <a:moveTo>
                    <a:pt x="1344" y="8307"/>
                  </a:moveTo>
                  <a:cubicBezTo>
                    <a:pt x="1550" y="8307"/>
                    <a:pt x="1752" y="8464"/>
                    <a:pt x="1752" y="8712"/>
                  </a:cubicBezTo>
                  <a:cubicBezTo>
                    <a:pt x="1752" y="8925"/>
                    <a:pt x="1570" y="9108"/>
                    <a:pt x="1341" y="9108"/>
                  </a:cubicBezTo>
                  <a:cubicBezTo>
                    <a:pt x="991" y="9108"/>
                    <a:pt x="808" y="8681"/>
                    <a:pt x="1067" y="8422"/>
                  </a:cubicBezTo>
                  <a:cubicBezTo>
                    <a:pt x="1146" y="8343"/>
                    <a:pt x="1245" y="8307"/>
                    <a:pt x="1344" y="8307"/>
                  </a:cubicBezTo>
                  <a:close/>
                  <a:moveTo>
                    <a:pt x="3682" y="8307"/>
                  </a:moveTo>
                  <a:cubicBezTo>
                    <a:pt x="3888" y="8307"/>
                    <a:pt x="4083" y="8464"/>
                    <a:pt x="4083" y="8712"/>
                  </a:cubicBezTo>
                  <a:cubicBezTo>
                    <a:pt x="4083" y="8925"/>
                    <a:pt x="3901" y="9108"/>
                    <a:pt x="3687" y="9108"/>
                  </a:cubicBezTo>
                  <a:cubicBezTo>
                    <a:pt x="3322" y="9108"/>
                    <a:pt x="3154" y="8681"/>
                    <a:pt x="3398" y="8422"/>
                  </a:cubicBezTo>
                  <a:cubicBezTo>
                    <a:pt x="3482" y="8343"/>
                    <a:pt x="3583" y="8307"/>
                    <a:pt x="3682" y="8307"/>
                  </a:cubicBezTo>
                  <a:close/>
                  <a:moveTo>
                    <a:pt x="6196" y="8307"/>
                  </a:moveTo>
                  <a:cubicBezTo>
                    <a:pt x="6402" y="8307"/>
                    <a:pt x="6597" y="8464"/>
                    <a:pt x="6597" y="8712"/>
                  </a:cubicBezTo>
                  <a:cubicBezTo>
                    <a:pt x="6597" y="8925"/>
                    <a:pt x="6415" y="9108"/>
                    <a:pt x="6201" y="9108"/>
                  </a:cubicBezTo>
                  <a:cubicBezTo>
                    <a:pt x="5836" y="9108"/>
                    <a:pt x="5668" y="8681"/>
                    <a:pt x="5912" y="8422"/>
                  </a:cubicBezTo>
                  <a:cubicBezTo>
                    <a:pt x="5996" y="8343"/>
                    <a:pt x="6097" y="8307"/>
                    <a:pt x="6196" y="8307"/>
                  </a:cubicBezTo>
                  <a:close/>
                  <a:moveTo>
                    <a:pt x="8709" y="8307"/>
                  </a:moveTo>
                  <a:cubicBezTo>
                    <a:pt x="8916" y="8307"/>
                    <a:pt x="9111" y="8464"/>
                    <a:pt x="9111" y="8712"/>
                  </a:cubicBezTo>
                  <a:cubicBezTo>
                    <a:pt x="9111" y="8925"/>
                    <a:pt x="8928" y="9108"/>
                    <a:pt x="8715" y="9108"/>
                  </a:cubicBezTo>
                  <a:cubicBezTo>
                    <a:pt x="8350" y="9108"/>
                    <a:pt x="8182" y="8681"/>
                    <a:pt x="8426" y="8422"/>
                  </a:cubicBezTo>
                  <a:cubicBezTo>
                    <a:pt x="8509" y="8343"/>
                    <a:pt x="8611" y="8307"/>
                    <a:pt x="8709" y="8307"/>
                  </a:cubicBezTo>
                  <a:close/>
                  <a:moveTo>
                    <a:pt x="3682" y="1"/>
                  </a:moveTo>
                  <a:cubicBezTo>
                    <a:pt x="3226" y="1"/>
                    <a:pt x="2773" y="263"/>
                    <a:pt x="2606" y="789"/>
                  </a:cubicBezTo>
                  <a:lnTo>
                    <a:pt x="2438" y="789"/>
                  </a:lnTo>
                  <a:cubicBezTo>
                    <a:pt x="2262" y="309"/>
                    <a:pt x="1808" y="31"/>
                    <a:pt x="1345" y="31"/>
                  </a:cubicBezTo>
                  <a:cubicBezTo>
                    <a:pt x="1088" y="31"/>
                    <a:pt x="827" y="116"/>
                    <a:pt x="610" y="301"/>
                  </a:cubicBezTo>
                  <a:cubicBezTo>
                    <a:pt x="0" y="819"/>
                    <a:pt x="107" y="1779"/>
                    <a:pt x="792" y="2175"/>
                  </a:cubicBezTo>
                  <a:lnTo>
                    <a:pt x="792" y="7706"/>
                  </a:lnTo>
                  <a:cubicBezTo>
                    <a:pt x="107" y="8087"/>
                    <a:pt x="0" y="9047"/>
                    <a:pt x="610" y="9565"/>
                  </a:cubicBezTo>
                  <a:cubicBezTo>
                    <a:pt x="827" y="9750"/>
                    <a:pt x="1088" y="9836"/>
                    <a:pt x="1345" y="9836"/>
                  </a:cubicBezTo>
                  <a:cubicBezTo>
                    <a:pt x="1808" y="9836"/>
                    <a:pt x="2262" y="9557"/>
                    <a:pt x="2438" y="9077"/>
                  </a:cubicBezTo>
                  <a:lnTo>
                    <a:pt x="2606" y="9077"/>
                  </a:lnTo>
                  <a:cubicBezTo>
                    <a:pt x="2773" y="9603"/>
                    <a:pt x="3226" y="9866"/>
                    <a:pt x="3682" y="9866"/>
                  </a:cubicBezTo>
                  <a:cubicBezTo>
                    <a:pt x="4137" y="9866"/>
                    <a:pt x="4594" y="9603"/>
                    <a:pt x="4769" y="9077"/>
                  </a:cubicBezTo>
                  <a:lnTo>
                    <a:pt x="5119" y="9077"/>
                  </a:lnTo>
                  <a:cubicBezTo>
                    <a:pt x="5287" y="9603"/>
                    <a:pt x="5740" y="9866"/>
                    <a:pt x="6196" y="9866"/>
                  </a:cubicBezTo>
                  <a:cubicBezTo>
                    <a:pt x="6651" y="9866"/>
                    <a:pt x="7108" y="9603"/>
                    <a:pt x="7283" y="9077"/>
                  </a:cubicBezTo>
                  <a:lnTo>
                    <a:pt x="7618" y="9077"/>
                  </a:lnTo>
                  <a:cubicBezTo>
                    <a:pt x="7796" y="9565"/>
                    <a:pt x="8246" y="9839"/>
                    <a:pt x="8704" y="9839"/>
                  </a:cubicBezTo>
                  <a:cubicBezTo>
                    <a:pt x="8990" y="9839"/>
                    <a:pt x="9279" y="9732"/>
                    <a:pt x="9507" y="9504"/>
                  </a:cubicBezTo>
                  <a:cubicBezTo>
                    <a:pt x="10102" y="8910"/>
                    <a:pt x="9873" y="7904"/>
                    <a:pt x="9081" y="7615"/>
                  </a:cubicBezTo>
                  <a:lnTo>
                    <a:pt x="9081" y="2252"/>
                  </a:lnTo>
                  <a:cubicBezTo>
                    <a:pt x="9873" y="1977"/>
                    <a:pt x="10102" y="957"/>
                    <a:pt x="9507" y="362"/>
                  </a:cubicBezTo>
                  <a:cubicBezTo>
                    <a:pt x="9279" y="134"/>
                    <a:pt x="8990" y="27"/>
                    <a:pt x="8704" y="27"/>
                  </a:cubicBezTo>
                  <a:cubicBezTo>
                    <a:pt x="8246" y="27"/>
                    <a:pt x="7796" y="301"/>
                    <a:pt x="7618" y="789"/>
                  </a:cubicBezTo>
                  <a:lnTo>
                    <a:pt x="7283" y="789"/>
                  </a:lnTo>
                  <a:cubicBezTo>
                    <a:pt x="7108" y="263"/>
                    <a:pt x="6651" y="1"/>
                    <a:pt x="6196" y="1"/>
                  </a:cubicBezTo>
                  <a:cubicBezTo>
                    <a:pt x="5740" y="1"/>
                    <a:pt x="5287" y="263"/>
                    <a:pt x="5119" y="789"/>
                  </a:cubicBezTo>
                  <a:lnTo>
                    <a:pt x="4769" y="789"/>
                  </a:lnTo>
                  <a:cubicBezTo>
                    <a:pt x="4594" y="263"/>
                    <a:pt x="4137" y="1"/>
                    <a:pt x="368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5" name="Google Shape;465;p17"/>
          <p:cNvGrpSpPr/>
          <p:nvPr/>
        </p:nvGrpSpPr>
        <p:grpSpPr>
          <a:xfrm>
            <a:off x="5548225" y="2010175"/>
            <a:ext cx="318850" cy="303600"/>
            <a:chOff x="5548225" y="2010175"/>
            <a:chExt cx="318850" cy="303600"/>
          </a:xfrm>
        </p:grpSpPr>
        <p:sp>
          <p:nvSpPr>
            <p:cNvPr id="466" name="Google Shape;466;p17"/>
            <p:cNvSpPr/>
            <p:nvPr/>
          </p:nvSpPr>
          <p:spPr>
            <a:xfrm>
              <a:off x="5630875" y="2035300"/>
              <a:ext cx="67825" cy="228575"/>
            </a:xfrm>
            <a:custGeom>
              <a:avLst/>
              <a:gdLst/>
              <a:ahLst/>
              <a:cxnLst/>
              <a:rect l="l" t="t" r="r" b="b"/>
              <a:pathLst>
                <a:path w="2713" h="9143" extrusionOk="0">
                  <a:moveTo>
                    <a:pt x="1966" y="748"/>
                  </a:moveTo>
                  <a:lnTo>
                    <a:pt x="1966" y="1007"/>
                  </a:lnTo>
                  <a:cubicBezTo>
                    <a:pt x="1989" y="1433"/>
                    <a:pt x="1669" y="1646"/>
                    <a:pt x="1351" y="1646"/>
                  </a:cubicBezTo>
                  <a:cubicBezTo>
                    <a:pt x="1033" y="1646"/>
                    <a:pt x="717" y="1433"/>
                    <a:pt x="747" y="1007"/>
                  </a:cubicBezTo>
                  <a:lnTo>
                    <a:pt x="747" y="748"/>
                  </a:lnTo>
                  <a:close/>
                  <a:moveTo>
                    <a:pt x="1966" y="2210"/>
                  </a:moveTo>
                  <a:lnTo>
                    <a:pt x="1966" y="7786"/>
                  </a:lnTo>
                  <a:cubicBezTo>
                    <a:pt x="1951" y="8122"/>
                    <a:pt x="1692" y="8396"/>
                    <a:pt x="1357" y="8396"/>
                  </a:cubicBezTo>
                  <a:cubicBezTo>
                    <a:pt x="1006" y="8396"/>
                    <a:pt x="747" y="8122"/>
                    <a:pt x="747" y="7786"/>
                  </a:cubicBezTo>
                  <a:lnTo>
                    <a:pt x="747" y="2210"/>
                  </a:lnTo>
                  <a:cubicBezTo>
                    <a:pt x="938" y="2309"/>
                    <a:pt x="1144" y="2359"/>
                    <a:pt x="1351" y="2359"/>
                  </a:cubicBezTo>
                  <a:cubicBezTo>
                    <a:pt x="1559" y="2359"/>
                    <a:pt x="1768" y="2309"/>
                    <a:pt x="1966" y="2210"/>
                  </a:cubicBezTo>
                  <a:close/>
                  <a:moveTo>
                    <a:pt x="1" y="1"/>
                  </a:moveTo>
                  <a:lnTo>
                    <a:pt x="1" y="7786"/>
                  </a:lnTo>
                  <a:cubicBezTo>
                    <a:pt x="1" y="8533"/>
                    <a:pt x="595" y="9142"/>
                    <a:pt x="1357" y="9142"/>
                  </a:cubicBezTo>
                  <a:cubicBezTo>
                    <a:pt x="2103" y="9142"/>
                    <a:pt x="2713" y="8533"/>
                    <a:pt x="2713" y="7786"/>
                  </a:cubicBezTo>
                  <a:lnTo>
                    <a:pt x="271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17"/>
            <p:cNvSpPr/>
            <p:nvPr/>
          </p:nvSpPr>
          <p:spPr>
            <a:xfrm>
              <a:off x="5655250" y="2123300"/>
              <a:ext cx="18700" cy="18700"/>
            </a:xfrm>
            <a:custGeom>
              <a:avLst/>
              <a:gdLst/>
              <a:ahLst/>
              <a:cxnLst/>
              <a:rect l="l" t="t" r="r" b="b"/>
              <a:pathLst>
                <a:path w="748" h="748" extrusionOk="0">
                  <a:moveTo>
                    <a:pt x="1" y="0"/>
                  </a:moveTo>
                  <a:lnTo>
                    <a:pt x="1" y="747"/>
                  </a:lnTo>
                  <a:lnTo>
                    <a:pt x="747" y="747"/>
                  </a:lnTo>
                  <a:lnTo>
                    <a:pt x="74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17"/>
            <p:cNvSpPr/>
            <p:nvPr/>
          </p:nvSpPr>
          <p:spPr>
            <a:xfrm>
              <a:off x="5655250" y="2160625"/>
              <a:ext cx="18700" cy="18700"/>
            </a:xfrm>
            <a:custGeom>
              <a:avLst/>
              <a:gdLst/>
              <a:ahLst/>
              <a:cxnLst/>
              <a:rect l="l" t="t" r="r" b="b"/>
              <a:pathLst>
                <a:path w="748" h="748" extrusionOk="0">
                  <a:moveTo>
                    <a:pt x="1" y="1"/>
                  </a:moveTo>
                  <a:lnTo>
                    <a:pt x="1" y="747"/>
                  </a:lnTo>
                  <a:lnTo>
                    <a:pt x="747" y="747"/>
                  </a:lnTo>
                  <a:lnTo>
                    <a:pt x="74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17"/>
            <p:cNvSpPr/>
            <p:nvPr/>
          </p:nvSpPr>
          <p:spPr>
            <a:xfrm>
              <a:off x="5655250" y="2197950"/>
              <a:ext cx="18700" cy="18700"/>
            </a:xfrm>
            <a:custGeom>
              <a:avLst/>
              <a:gdLst/>
              <a:ahLst/>
              <a:cxnLst/>
              <a:rect l="l" t="t" r="r" b="b"/>
              <a:pathLst>
                <a:path w="748" h="748" extrusionOk="0">
                  <a:moveTo>
                    <a:pt x="1" y="1"/>
                  </a:moveTo>
                  <a:lnTo>
                    <a:pt x="1" y="747"/>
                  </a:lnTo>
                  <a:lnTo>
                    <a:pt x="747" y="747"/>
                  </a:lnTo>
                  <a:lnTo>
                    <a:pt x="74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17"/>
            <p:cNvSpPr/>
            <p:nvPr/>
          </p:nvSpPr>
          <p:spPr>
            <a:xfrm>
              <a:off x="5716575" y="2060075"/>
              <a:ext cx="67825" cy="228950"/>
            </a:xfrm>
            <a:custGeom>
              <a:avLst/>
              <a:gdLst/>
              <a:ahLst/>
              <a:cxnLst/>
              <a:rect l="l" t="t" r="r" b="b"/>
              <a:pathLst>
                <a:path w="2713" h="9158" extrusionOk="0">
                  <a:moveTo>
                    <a:pt x="1966" y="747"/>
                  </a:moveTo>
                  <a:lnTo>
                    <a:pt x="1966" y="1006"/>
                  </a:lnTo>
                  <a:cubicBezTo>
                    <a:pt x="1943" y="1387"/>
                    <a:pt x="1650" y="1577"/>
                    <a:pt x="1357" y="1577"/>
                  </a:cubicBezTo>
                  <a:cubicBezTo>
                    <a:pt x="1064" y="1577"/>
                    <a:pt x="770" y="1387"/>
                    <a:pt x="747" y="1006"/>
                  </a:cubicBezTo>
                  <a:lnTo>
                    <a:pt x="747" y="747"/>
                  </a:lnTo>
                  <a:close/>
                  <a:moveTo>
                    <a:pt x="1966" y="2225"/>
                  </a:moveTo>
                  <a:lnTo>
                    <a:pt x="1966" y="7801"/>
                  </a:lnTo>
                  <a:cubicBezTo>
                    <a:pt x="1966" y="8136"/>
                    <a:pt x="1692" y="8410"/>
                    <a:pt x="1357" y="8410"/>
                  </a:cubicBezTo>
                  <a:cubicBezTo>
                    <a:pt x="1022" y="8410"/>
                    <a:pt x="747" y="8136"/>
                    <a:pt x="747" y="7801"/>
                  </a:cubicBezTo>
                  <a:lnTo>
                    <a:pt x="747" y="2225"/>
                  </a:lnTo>
                  <a:cubicBezTo>
                    <a:pt x="938" y="2316"/>
                    <a:pt x="1147" y="2362"/>
                    <a:pt x="1357" y="2362"/>
                  </a:cubicBezTo>
                  <a:cubicBezTo>
                    <a:pt x="1566" y="2362"/>
                    <a:pt x="1776" y="2316"/>
                    <a:pt x="1966" y="2225"/>
                  </a:cubicBezTo>
                  <a:close/>
                  <a:moveTo>
                    <a:pt x="1" y="0"/>
                  </a:moveTo>
                  <a:lnTo>
                    <a:pt x="1" y="7801"/>
                  </a:lnTo>
                  <a:cubicBezTo>
                    <a:pt x="1" y="8548"/>
                    <a:pt x="610" y="9157"/>
                    <a:pt x="1357" y="9157"/>
                  </a:cubicBezTo>
                  <a:cubicBezTo>
                    <a:pt x="2103" y="9157"/>
                    <a:pt x="2713" y="8548"/>
                    <a:pt x="2713" y="7801"/>
                  </a:cubicBezTo>
                  <a:lnTo>
                    <a:pt x="271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17"/>
            <p:cNvSpPr/>
            <p:nvPr/>
          </p:nvSpPr>
          <p:spPr>
            <a:xfrm>
              <a:off x="5740975" y="2148050"/>
              <a:ext cx="19050" cy="18700"/>
            </a:xfrm>
            <a:custGeom>
              <a:avLst/>
              <a:gdLst/>
              <a:ahLst/>
              <a:cxnLst/>
              <a:rect l="l" t="t" r="r" b="b"/>
              <a:pathLst>
                <a:path w="762" h="748" extrusionOk="0">
                  <a:moveTo>
                    <a:pt x="0" y="1"/>
                  </a:moveTo>
                  <a:lnTo>
                    <a:pt x="0" y="747"/>
                  </a:lnTo>
                  <a:lnTo>
                    <a:pt x="762" y="747"/>
                  </a:lnTo>
                  <a:lnTo>
                    <a:pt x="76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17"/>
            <p:cNvSpPr/>
            <p:nvPr/>
          </p:nvSpPr>
          <p:spPr>
            <a:xfrm>
              <a:off x="5740975" y="2185375"/>
              <a:ext cx="19050" cy="18700"/>
            </a:xfrm>
            <a:custGeom>
              <a:avLst/>
              <a:gdLst/>
              <a:ahLst/>
              <a:cxnLst/>
              <a:rect l="l" t="t" r="r" b="b"/>
              <a:pathLst>
                <a:path w="762" h="748" extrusionOk="0">
                  <a:moveTo>
                    <a:pt x="0" y="1"/>
                  </a:moveTo>
                  <a:lnTo>
                    <a:pt x="0" y="747"/>
                  </a:lnTo>
                  <a:lnTo>
                    <a:pt x="762" y="747"/>
                  </a:lnTo>
                  <a:lnTo>
                    <a:pt x="76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17"/>
            <p:cNvSpPr/>
            <p:nvPr/>
          </p:nvSpPr>
          <p:spPr>
            <a:xfrm>
              <a:off x="5740975" y="2223100"/>
              <a:ext cx="19050" cy="18675"/>
            </a:xfrm>
            <a:custGeom>
              <a:avLst/>
              <a:gdLst/>
              <a:ahLst/>
              <a:cxnLst/>
              <a:rect l="l" t="t" r="r" b="b"/>
              <a:pathLst>
                <a:path w="762" h="747" extrusionOk="0">
                  <a:moveTo>
                    <a:pt x="0" y="0"/>
                  </a:moveTo>
                  <a:lnTo>
                    <a:pt x="0" y="747"/>
                  </a:lnTo>
                  <a:lnTo>
                    <a:pt x="762" y="747"/>
                  </a:lnTo>
                  <a:lnTo>
                    <a:pt x="76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17"/>
            <p:cNvSpPr/>
            <p:nvPr/>
          </p:nvSpPr>
          <p:spPr>
            <a:xfrm>
              <a:off x="5799250" y="2084825"/>
              <a:ext cx="67825" cy="228950"/>
            </a:xfrm>
            <a:custGeom>
              <a:avLst/>
              <a:gdLst/>
              <a:ahLst/>
              <a:cxnLst/>
              <a:rect l="l" t="t" r="r" b="b"/>
              <a:pathLst>
                <a:path w="2713" h="9158" extrusionOk="0">
                  <a:moveTo>
                    <a:pt x="1966" y="747"/>
                  </a:moveTo>
                  <a:lnTo>
                    <a:pt x="1966" y="1006"/>
                  </a:lnTo>
                  <a:cubicBezTo>
                    <a:pt x="1966" y="1341"/>
                    <a:pt x="1691" y="1616"/>
                    <a:pt x="1356" y="1616"/>
                  </a:cubicBezTo>
                  <a:cubicBezTo>
                    <a:pt x="1021" y="1616"/>
                    <a:pt x="747" y="1357"/>
                    <a:pt x="747" y="1021"/>
                  </a:cubicBezTo>
                  <a:lnTo>
                    <a:pt x="747" y="747"/>
                  </a:lnTo>
                  <a:close/>
                  <a:moveTo>
                    <a:pt x="1966" y="2225"/>
                  </a:moveTo>
                  <a:lnTo>
                    <a:pt x="1966" y="7801"/>
                  </a:lnTo>
                  <a:cubicBezTo>
                    <a:pt x="1966" y="8137"/>
                    <a:pt x="1691" y="8411"/>
                    <a:pt x="1356" y="8411"/>
                  </a:cubicBezTo>
                  <a:cubicBezTo>
                    <a:pt x="1021" y="8411"/>
                    <a:pt x="747" y="8137"/>
                    <a:pt x="747" y="7801"/>
                  </a:cubicBezTo>
                  <a:lnTo>
                    <a:pt x="747" y="2225"/>
                  </a:lnTo>
                  <a:cubicBezTo>
                    <a:pt x="937" y="2324"/>
                    <a:pt x="1147" y="2374"/>
                    <a:pt x="1356" y="2374"/>
                  </a:cubicBezTo>
                  <a:cubicBezTo>
                    <a:pt x="1566" y="2374"/>
                    <a:pt x="1775" y="2324"/>
                    <a:pt x="1966" y="2225"/>
                  </a:cubicBezTo>
                  <a:close/>
                  <a:moveTo>
                    <a:pt x="0" y="1"/>
                  </a:moveTo>
                  <a:lnTo>
                    <a:pt x="0" y="7801"/>
                  </a:lnTo>
                  <a:cubicBezTo>
                    <a:pt x="0" y="8548"/>
                    <a:pt x="610" y="9157"/>
                    <a:pt x="1356" y="9157"/>
                  </a:cubicBezTo>
                  <a:cubicBezTo>
                    <a:pt x="2103" y="9157"/>
                    <a:pt x="2712" y="8548"/>
                    <a:pt x="2712" y="7801"/>
                  </a:cubicBezTo>
                  <a:lnTo>
                    <a:pt x="271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17"/>
            <p:cNvSpPr/>
            <p:nvPr/>
          </p:nvSpPr>
          <p:spPr>
            <a:xfrm>
              <a:off x="5823625" y="2173200"/>
              <a:ext cx="19050" cy="18675"/>
            </a:xfrm>
            <a:custGeom>
              <a:avLst/>
              <a:gdLst/>
              <a:ahLst/>
              <a:cxnLst/>
              <a:rect l="l" t="t" r="r" b="b"/>
              <a:pathLst>
                <a:path w="762" h="747" extrusionOk="0">
                  <a:moveTo>
                    <a:pt x="0" y="0"/>
                  </a:moveTo>
                  <a:lnTo>
                    <a:pt x="0" y="747"/>
                  </a:lnTo>
                  <a:lnTo>
                    <a:pt x="762" y="747"/>
                  </a:lnTo>
                  <a:lnTo>
                    <a:pt x="76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17"/>
            <p:cNvSpPr/>
            <p:nvPr/>
          </p:nvSpPr>
          <p:spPr>
            <a:xfrm>
              <a:off x="5823625" y="2210525"/>
              <a:ext cx="19050" cy="18700"/>
            </a:xfrm>
            <a:custGeom>
              <a:avLst/>
              <a:gdLst/>
              <a:ahLst/>
              <a:cxnLst/>
              <a:rect l="l" t="t" r="r" b="b"/>
              <a:pathLst>
                <a:path w="762" h="748" extrusionOk="0">
                  <a:moveTo>
                    <a:pt x="0" y="0"/>
                  </a:moveTo>
                  <a:lnTo>
                    <a:pt x="0" y="747"/>
                  </a:lnTo>
                  <a:lnTo>
                    <a:pt x="762" y="747"/>
                  </a:lnTo>
                  <a:lnTo>
                    <a:pt x="76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17"/>
            <p:cNvSpPr/>
            <p:nvPr/>
          </p:nvSpPr>
          <p:spPr>
            <a:xfrm>
              <a:off x="5823625" y="2247850"/>
              <a:ext cx="19050" cy="18700"/>
            </a:xfrm>
            <a:custGeom>
              <a:avLst/>
              <a:gdLst/>
              <a:ahLst/>
              <a:cxnLst/>
              <a:rect l="l" t="t" r="r" b="b"/>
              <a:pathLst>
                <a:path w="762" h="748" extrusionOk="0">
                  <a:moveTo>
                    <a:pt x="0" y="1"/>
                  </a:moveTo>
                  <a:lnTo>
                    <a:pt x="0" y="747"/>
                  </a:lnTo>
                  <a:lnTo>
                    <a:pt x="762" y="747"/>
                  </a:lnTo>
                  <a:lnTo>
                    <a:pt x="76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17"/>
            <p:cNvSpPr/>
            <p:nvPr/>
          </p:nvSpPr>
          <p:spPr>
            <a:xfrm>
              <a:off x="5548225" y="2010175"/>
              <a:ext cx="67825" cy="228950"/>
            </a:xfrm>
            <a:custGeom>
              <a:avLst/>
              <a:gdLst/>
              <a:ahLst/>
              <a:cxnLst/>
              <a:rect l="l" t="t" r="r" b="b"/>
              <a:pathLst>
                <a:path w="2713" h="9158" extrusionOk="0">
                  <a:moveTo>
                    <a:pt x="1966" y="762"/>
                  </a:moveTo>
                  <a:lnTo>
                    <a:pt x="1966" y="1021"/>
                  </a:lnTo>
                  <a:cubicBezTo>
                    <a:pt x="1989" y="1448"/>
                    <a:pt x="1669" y="1661"/>
                    <a:pt x="1351" y="1661"/>
                  </a:cubicBezTo>
                  <a:cubicBezTo>
                    <a:pt x="1033" y="1661"/>
                    <a:pt x="717" y="1448"/>
                    <a:pt x="747" y="1021"/>
                  </a:cubicBezTo>
                  <a:lnTo>
                    <a:pt x="747" y="762"/>
                  </a:lnTo>
                  <a:close/>
                  <a:moveTo>
                    <a:pt x="1966" y="2225"/>
                  </a:moveTo>
                  <a:lnTo>
                    <a:pt x="1966" y="7801"/>
                  </a:lnTo>
                  <a:cubicBezTo>
                    <a:pt x="1951" y="8136"/>
                    <a:pt x="1692" y="8411"/>
                    <a:pt x="1357" y="8411"/>
                  </a:cubicBezTo>
                  <a:cubicBezTo>
                    <a:pt x="1006" y="8411"/>
                    <a:pt x="747" y="8136"/>
                    <a:pt x="747" y="7801"/>
                  </a:cubicBezTo>
                  <a:lnTo>
                    <a:pt x="747" y="2225"/>
                  </a:lnTo>
                  <a:cubicBezTo>
                    <a:pt x="938" y="2316"/>
                    <a:pt x="1143" y="2362"/>
                    <a:pt x="1351" y="2362"/>
                  </a:cubicBezTo>
                  <a:cubicBezTo>
                    <a:pt x="1558" y="2362"/>
                    <a:pt x="1768" y="2316"/>
                    <a:pt x="1966" y="2225"/>
                  </a:cubicBezTo>
                  <a:close/>
                  <a:moveTo>
                    <a:pt x="1" y="0"/>
                  </a:moveTo>
                  <a:lnTo>
                    <a:pt x="1" y="7801"/>
                  </a:lnTo>
                  <a:cubicBezTo>
                    <a:pt x="1" y="8548"/>
                    <a:pt x="595" y="9157"/>
                    <a:pt x="1357" y="9157"/>
                  </a:cubicBezTo>
                  <a:cubicBezTo>
                    <a:pt x="2103" y="9157"/>
                    <a:pt x="2713" y="8548"/>
                    <a:pt x="2713" y="7801"/>
                  </a:cubicBezTo>
                  <a:lnTo>
                    <a:pt x="271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17"/>
            <p:cNvSpPr/>
            <p:nvPr/>
          </p:nvSpPr>
          <p:spPr>
            <a:xfrm>
              <a:off x="5572600" y="2098150"/>
              <a:ext cx="18700" cy="18700"/>
            </a:xfrm>
            <a:custGeom>
              <a:avLst/>
              <a:gdLst/>
              <a:ahLst/>
              <a:cxnLst/>
              <a:rect l="l" t="t" r="r" b="b"/>
              <a:pathLst>
                <a:path w="748" h="748" extrusionOk="0">
                  <a:moveTo>
                    <a:pt x="1" y="1"/>
                  </a:moveTo>
                  <a:lnTo>
                    <a:pt x="1" y="747"/>
                  </a:lnTo>
                  <a:lnTo>
                    <a:pt x="747" y="747"/>
                  </a:lnTo>
                  <a:lnTo>
                    <a:pt x="74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17"/>
            <p:cNvSpPr/>
            <p:nvPr/>
          </p:nvSpPr>
          <p:spPr>
            <a:xfrm>
              <a:off x="5572600" y="2135500"/>
              <a:ext cx="18700" cy="19050"/>
            </a:xfrm>
            <a:custGeom>
              <a:avLst/>
              <a:gdLst/>
              <a:ahLst/>
              <a:cxnLst/>
              <a:rect l="l" t="t" r="r" b="b"/>
              <a:pathLst>
                <a:path w="748" h="762" extrusionOk="0">
                  <a:moveTo>
                    <a:pt x="1" y="0"/>
                  </a:moveTo>
                  <a:lnTo>
                    <a:pt x="1" y="762"/>
                  </a:lnTo>
                  <a:lnTo>
                    <a:pt x="747" y="762"/>
                  </a:lnTo>
                  <a:lnTo>
                    <a:pt x="74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17"/>
            <p:cNvSpPr/>
            <p:nvPr/>
          </p:nvSpPr>
          <p:spPr>
            <a:xfrm>
              <a:off x="5572600" y="2173200"/>
              <a:ext cx="18700" cy="18675"/>
            </a:xfrm>
            <a:custGeom>
              <a:avLst/>
              <a:gdLst/>
              <a:ahLst/>
              <a:cxnLst/>
              <a:rect l="l" t="t" r="r" b="b"/>
              <a:pathLst>
                <a:path w="748" h="747" extrusionOk="0">
                  <a:moveTo>
                    <a:pt x="1" y="0"/>
                  </a:moveTo>
                  <a:lnTo>
                    <a:pt x="1" y="747"/>
                  </a:lnTo>
                  <a:lnTo>
                    <a:pt x="747" y="747"/>
                  </a:lnTo>
                  <a:lnTo>
                    <a:pt x="74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2" name="Google Shape;482;p17"/>
          <p:cNvGrpSpPr/>
          <p:nvPr/>
        </p:nvGrpSpPr>
        <p:grpSpPr>
          <a:xfrm>
            <a:off x="6255550" y="2005400"/>
            <a:ext cx="321900" cy="306900"/>
            <a:chOff x="6255550" y="2005400"/>
            <a:chExt cx="321900" cy="306900"/>
          </a:xfrm>
        </p:grpSpPr>
        <p:sp>
          <p:nvSpPr>
            <p:cNvPr id="483" name="Google Shape;483;p17"/>
            <p:cNvSpPr/>
            <p:nvPr/>
          </p:nvSpPr>
          <p:spPr>
            <a:xfrm>
              <a:off x="6255550" y="2005400"/>
              <a:ext cx="321900" cy="306900"/>
            </a:xfrm>
            <a:custGeom>
              <a:avLst/>
              <a:gdLst/>
              <a:ahLst/>
              <a:cxnLst/>
              <a:rect l="l" t="t" r="r" b="b"/>
              <a:pathLst>
                <a:path w="12876" h="12276" extrusionOk="0">
                  <a:moveTo>
                    <a:pt x="6461" y="755"/>
                  </a:moveTo>
                  <a:cubicBezTo>
                    <a:pt x="6994" y="755"/>
                    <a:pt x="7314" y="968"/>
                    <a:pt x="7314" y="1167"/>
                  </a:cubicBezTo>
                  <a:lnTo>
                    <a:pt x="7314" y="1426"/>
                  </a:lnTo>
                  <a:lnTo>
                    <a:pt x="7558" y="1517"/>
                  </a:lnTo>
                  <a:cubicBezTo>
                    <a:pt x="7878" y="1639"/>
                    <a:pt x="8122" y="1883"/>
                    <a:pt x="8243" y="2203"/>
                  </a:cubicBezTo>
                  <a:cubicBezTo>
                    <a:pt x="8350" y="2507"/>
                    <a:pt x="8335" y="2858"/>
                    <a:pt x="8167" y="3147"/>
                  </a:cubicBezTo>
                  <a:lnTo>
                    <a:pt x="7192" y="4884"/>
                  </a:lnTo>
                  <a:cubicBezTo>
                    <a:pt x="7070" y="4823"/>
                    <a:pt x="6948" y="4793"/>
                    <a:pt x="6826" y="4762"/>
                  </a:cubicBezTo>
                  <a:lnTo>
                    <a:pt x="6826" y="2553"/>
                  </a:lnTo>
                  <a:lnTo>
                    <a:pt x="6080" y="2553"/>
                  </a:lnTo>
                  <a:lnTo>
                    <a:pt x="6080" y="4762"/>
                  </a:lnTo>
                  <a:cubicBezTo>
                    <a:pt x="5958" y="4777"/>
                    <a:pt x="5836" y="4823"/>
                    <a:pt x="5729" y="4869"/>
                  </a:cubicBezTo>
                  <a:lnTo>
                    <a:pt x="4754" y="3147"/>
                  </a:lnTo>
                  <a:cubicBezTo>
                    <a:pt x="4587" y="2858"/>
                    <a:pt x="4556" y="2507"/>
                    <a:pt x="4678" y="2187"/>
                  </a:cubicBezTo>
                  <a:lnTo>
                    <a:pt x="4678" y="2187"/>
                  </a:lnTo>
                  <a:lnTo>
                    <a:pt x="4678" y="2203"/>
                  </a:lnTo>
                  <a:cubicBezTo>
                    <a:pt x="4785" y="1883"/>
                    <a:pt x="5044" y="1639"/>
                    <a:pt x="5364" y="1517"/>
                  </a:cubicBezTo>
                  <a:lnTo>
                    <a:pt x="5608" y="1426"/>
                  </a:lnTo>
                  <a:lnTo>
                    <a:pt x="5608" y="1167"/>
                  </a:lnTo>
                  <a:cubicBezTo>
                    <a:pt x="5608" y="968"/>
                    <a:pt x="5928" y="755"/>
                    <a:pt x="6461" y="755"/>
                  </a:cubicBezTo>
                  <a:close/>
                  <a:moveTo>
                    <a:pt x="2880" y="3482"/>
                  </a:moveTo>
                  <a:cubicBezTo>
                    <a:pt x="3216" y="3482"/>
                    <a:pt x="3520" y="3619"/>
                    <a:pt x="3749" y="3863"/>
                  </a:cubicBezTo>
                  <a:lnTo>
                    <a:pt x="5044" y="5356"/>
                  </a:lnTo>
                  <a:cubicBezTo>
                    <a:pt x="4952" y="5448"/>
                    <a:pt x="4876" y="5570"/>
                    <a:pt x="4800" y="5676"/>
                  </a:cubicBezTo>
                  <a:lnTo>
                    <a:pt x="2713" y="4991"/>
                  </a:lnTo>
                  <a:lnTo>
                    <a:pt x="2469" y="5692"/>
                  </a:lnTo>
                  <a:lnTo>
                    <a:pt x="4572" y="6392"/>
                  </a:lnTo>
                  <a:cubicBezTo>
                    <a:pt x="4556" y="6469"/>
                    <a:pt x="4556" y="6545"/>
                    <a:pt x="4556" y="6621"/>
                  </a:cubicBezTo>
                  <a:lnTo>
                    <a:pt x="4556" y="6743"/>
                  </a:lnTo>
                  <a:lnTo>
                    <a:pt x="2606" y="7078"/>
                  </a:lnTo>
                  <a:cubicBezTo>
                    <a:pt x="2538" y="7090"/>
                    <a:pt x="2469" y="7097"/>
                    <a:pt x="2402" y="7097"/>
                  </a:cubicBezTo>
                  <a:cubicBezTo>
                    <a:pt x="2138" y="7097"/>
                    <a:pt x="1886" y="7004"/>
                    <a:pt x="1692" y="6834"/>
                  </a:cubicBezTo>
                  <a:cubicBezTo>
                    <a:pt x="1418" y="6621"/>
                    <a:pt x="1265" y="6301"/>
                    <a:pt x="1265" y="5966"/>
                  </a:cubicBezTo>
                  <a:lnTo>
                    <a:pt x="1281" y="5966"/>
                  </a:lnTo>
                  <a:lnTo>
                    <a:pt x="1281" y="5707"/>
                  </a:lnTo>
                  <a:lnTo>
                    <a:pt x="1037" y="5615"/>
                  </a:lnTo>
                  <a:cubicBezTo>
                    <a:pt x="991" y="5600"/>
                    <a:pt x="884" y="5570"/>
                    <a:pt x="839" y="5356"/>
                  </a:cubicBezTo>
                  <a:cubicBezTo>
                    <a:pt x="793" y="4884"/>
                    <a:pt x="945" y="4427"/>
                    <a:pt x="1281" y="4092"/>
                  </a:cubicBezTo>
                  <a:cubicBezTo>
                    <a:pt x="1384" y="4007"/>
                    <a:pt x="1464" y="3986"/>
                    <a:pt x="1517" y="3986"/>
                  </a:cubicBezTo>
                  <a:cubicBezTo>
                    <a:pt x="1551" y="3986"/>
                    <a:pt x="1574" y="3995"/>
                    <a:pt x="1585" y="4000"/>
                  </a:cubicBezTo>
                  <a:lnTo>
                    <a:pt x="1844" y="4092"/>
                  </a:lnTo>
                  <a:lnTo>
                    <a:pt x="1997" y="3894"/>
                  </a:lnTo>
                  <a:cubicBezTo>
                    <a:pt x="2225" y="3635"/>
                    <a:pt x="2530" y="3482"/>
                    <a:pt x="2880" y="3482"/>
                  </a:cubicBezTo>
                  <a:close/>
                  <a:moveTo>
                    <a:pt x="10041" y="3482"/>
                  </a:moveTo>
                  <a:cubicBezTo>
                    <a:pt x="10376" y="3482"/>
                    <a:pt x="10696" y="3635"/>
                    <a:pt x="10910" y="3894"/>
                  </a:cubicBezTo>
                  <a:lnTo>
                    <a:pt x="11077" y="4092"/>
                  </a:lnTo>
                  <a:lnTo>
                    <a:pt x="11321" y="4000"/>
                  </a:lnTo>
                  <a:cubicBezTo>
                    <a:pt x="11342" y="3994"/>
                    <a:pt x="11364" y="3991"/>
                    <a:pt x="11387" y="3991"/>
                  </a:cubicBezTo>
                  <a:cubicBezTo>
                    <a:pt x="11582" y="3991"/>
                    <a:pt x="11842" y="4221"/>
                    <a:pt x="11991" y="4671"/>
                  </a:cubicBezTo>
                  <a:cubicBezTo>
                    <a:pt x="12174" y="5174"/>
                    <a:pt x="12083" y="5554"/>
                    <a:pt x="11900" y="5631"/>
                  </a:cubicBezTo>
                  <a:lnTo>
                    <a:pt x="11885" y="5615"/>
                  </a:lnTo>
                  <a:lnTo>
                    <a:pt x="11641" y="5707"/>
                  </a:lnTo>
                  <a:lnTo>
                    <a:pt x="11641" y="5966"/>
                  </a:lnTo>
                  <a:cubicBezTo>
                    <a:pt x="11641" y="6301"/>
                    <a:pt x="11489" y="6621"/>
                    <a:pt x="11230" y="6834"/>
                  </a:cubicBezTo>
                  <a:cubicBezTo>
                    <a:pt x="11024" y="7004"/>
                    <a:pt x="10769" y="7097"/>
                    <a:pt x="10505" y="7097"/>
                  </a:cubicBezTo>
                  <a:cubicBezTo>
                    <a:pt x="10437" y="7097"/>
                    <a:pt x="10369" y="7090"/>
                    <a:pt x="10300" y="7078"/>
                  </a:cubicBezTo>
                  <a:lnTo>
                    <a:pt x="8365" y="6743"/>
                  </a:lnTo>
                  <a:lnTo>
                    <a:pt x="8365" y="6621"/>
                  </a:lnTo>
                  <a:cubicBezTo>
                    <a:pt x="8365" y="6545"/>
                    <a:pt x="8350" y="6469"/>
                    <a:pt x="8350" y="6392"/>
                  </a:cubicBezTo>
                  <a:lnTo>
                    <a:pt x="10437" y="5692"/>
                  </a:lnTo>
                  <a:lnTo>
                    <a:pt x="10209" y="4975"/>
                  </a:lnTo>
                  <a:lnTo>
                    <a:pt x="8106" y="5676"/>
                  </a:lnTo>
                  <a:cubicBezTo>
                    <a:pt x="8045" y="5554"/>
                    <a:pt x="7954" y="5448"/>
                    <a:pt x="7863" y="5356"/>
                  </a:cubicBezTo>
                  <a:lnTo>
                    <a:pt x="9173" y="3863"/>
                  </a:lnTo>
                  <a:cubicBezTo>
                    <a:pt x="9386" y="3619"/>
                    <a:pt x="9706" y="3482"/>
                    <a:pt x="10041" y="3482"/>
                  </a:cubicBezTo>
                  <a:close/>
                  <a:moveTo>
                    <a:pt x="6453" y="5486"/>
                  </a:moveTo>
                  <a:cubicBezTo>
                    <a:pt x="7040" y="5486"/>
                    <a:pt x="7603" y="5946"/>
                    <a:pt x="7603" y="6636"/>
                  </a:cubicBezTo>
                  <a:cubicBezTo>
                    <a:pt x="7603" y="7261"/>
                    <a:pt x="7085" y="7779"/>
                    <a:pt x="6461" y="7779"/>
                  </a:cubicBezTo>
                  <a:cubicBezTo>
                    <a:pt x="5440" y="7779"/>
                    <a:pt x="4922" y="6545"/>
                    <a:pt x="5653" y="5829"/>
                  </a:cubicBezTo>
                  <a:cubicBezTo>
                    <a:pt x="5885" y="5592"/>
                    <a:pt x="6172" y="5486"/>
                    <a:pt x="6453" y="5486"/>
                  </a:cubicBezTo>
                  <a:close/>
                  <a:moveTo>
                    <a:pt x="4800" y="7550"/>
                  </a:moveTo>
                  <a:cubicBezTo>
                    <a:pt x="4861" y="7657"/>
                    <a:pt x="4937" y="7764"/>
                    <a:pt x="5029" y="7870"/>
                  </a:cubicBezTo>
                  <a:lnTo>
                    <a:pt x="3657" y="9592"/>
                  </a:lnTo>
                  <a:lnTo>
                    <a:pt x="4252" y="10064"/>
                  </a:lnTo>
                  <a:lnTo>
                    <a:pt x="5608" y="8327"/>
                  </a:lnTo>
                  <a:cubicBezTo>
                    <a:pt x="5714" y="8388"/>
                    <a:pt x="5836" y="8419"/>
                    <a:pt x="5958" y="8464"/>
                  </a:cubicBezTo>
                  <a:lnTo>
                    <a:pt x="5638" y="10415"/>
                  </a:lnTo>
                  <a:cubicBezTo>
                    <a:pt x="5592" y="10735"/>
                    <a:pt x="5394" y="11024"/>
                    <a:pt x="5120" y="11192"/>
                  </a:cubicBezTo>
                  <a:cubicBezTo>
                    <a:pt x="4934" y="11309"/>
                    <a:pt x="4722" y="11370"/>
                    <a:pt x="4510" y="11370"/>
                  </a:cubicBezTo>
                  <a:cubicBezTo>
                    <a:pt x="4392" y="11370"/>
                    <a:pt x="4274" y="11352"/>
                    <a:pt x="4160" y="11314"/>
                  </a:cubicBezTo>
                  <a:lnTo>
                    <a:pt x="3916" y="11237"/>
                  </a:lnTo>
                  <a:lnTo>
                    <a:pt x="3749" y="11435"/>
                  </a:lnTo>
                  <a:cubicBezTo>
                    <a:pt x="3736" y="11462"/>
                    <a:pt x="3677" y="11533"/>
                    <a:pt x="3526" y="11533"/>
                  </a:cubicBezTo>
                  <a:cubicBezTo>
                    <a:pt x="3501" y="11533"/>
                    <a:pt x="3474" y="11531"/>
                    <a:pt x="3444" y="11527"/>
                  </a:cubicBezTo>
                  <a:cubicBezTo>
                    <a:pt x="2987" y="11420"/>
                    <a:pt x="2606" y="11116"/>
                    <a:pt x="2393" y="10689"/>
                  </a:cubicBezTo>
                  <a:cubicBezTo>
                    <a:pt x="2317" y="10491"/>
                    <a:pt x="2378" y="10399"/>
                    <a:pt x="2408" y="10369"/>
                  </a:cubicBezTo>
                  <a:lnTo>
                    <a:pt x="2576" y="10171"/>
                  </a:lnTo>
                  <a:lnTo>
                    <a:pt x="2439" y="9942"/>
                  </a:lnTo>
                  <a:cubicBezTo>
                    <a:pt x="2256" y="9653"/>
                    <a:pt x="2225" y="9318"/>
                    <a:pt x="2332" y="8998"/>
                  </a:cubicBezTo>
                  <a:cubicBezTo>
                    <a:pt x="2423" y="8678"/>
                    <a:pt x="2667" y="8419"/>
                    <a:pt x="2972" y="8297"/>
                  </a:cubicBezTo>
                  <a:lnTo>
                    <a:pt x="4800" y="7550"/>
                  </a:lnTo>
                  <a:close/>
                  <a:moveTo>
                    <a:pt x="8137" y="7535"/>
                  </a:moveTo>
                  <a:lnTo>
                    <a:pt x="9965" y="8297"/>
                  </a:lnTo>
                  <a:cubicBezTo>
                    <a:pt x="10270" y="8419"/>
                    <a:pt x="10514" y="8663"/>
                    <a:pt x="10605" y="8982"/>
                  </a:cubicBezTo>
                  <a:cubicBezTo>
                    <a:pt x="10712" y="9302"/>
                    <a:pt x="10666" y="9653"/>
                    <a:pt x="10498" y="9942"/>
                  </a:cubicBezTo>
                  <a:lnTo>
                    <a:pt x="10361" y="10156"/>
                  </a:lnTo>
                  <a:lnTo>
                    <a:pt x="10514" y="10369"/>
                  </a:lnTo>
                  <a:cubicBezTo>
                    <a:pt x="10544" y="10399"/>
                    <a:pt x="10605" y="10491"/>
                    <a:pt x="10529" y="10689"/>
                  </a:cubicBezTo>
                  <a:cubicBezTo>
                    <a:pt x="10331" y="11116"/>
                    <a:pt x="9935" y="11420"/>
                    <a:pt x="9478" y="11527"/>
                  </a:cubicBezTo>
                  <a:cubicBezTo>
                    <a:pt x="9448" y="11531"/>
                    <a:pt x="9421" y="11533"/>
                    <a:pt x="9397" y="11533"/>
                  </a:cubicBezTo>
                  <a:cubicBezTo>
                    <a:pt x="9248" y="11533"/>
                    <a:pt x="9199" y="11462"/>
                    <a:pt x="9173" y="11435"/>
                  </a:cubicBezTo>
                  <a:lnTo>
                    <a:pt x="9020" y="11237"/>
                  </a:lnTo>
                  <a:lnTo>
                    <a:pt x="8761" y="11314"/>
                  </a:lnTo>
                  <a:cubicBezTo>
                    <a:pt x="8647" y="11352"/>
                    <a:pt x="8531" y="11370"/>
                    <a:pt x="8416" y="11370"/>
                  </a:cubicBezTo>
                  <a:cubicBezTo>
                    <a:pt x="8208" y="11370"/>
                    <a:pt x="8003" y="11309"/>
                    <a:pt x="7817" y="11192"/>
                  </a:cubicBezTo>
                  <a:cubicBezTo>
                    <a:pt x="7527" y="11024"/>
                    <a:pt x="7344" y="10735"/>
                    <a:pt x="7284" y="10415"/>
                  </a:cubicBezTo>
                  <a:lnTo>
                    <a:pt x="6979" y="8449"/>
                  </a:lnTo>
                  <a:cubicBezTo>
                    <a:pt x="7101" y="8419"/>
                    <a:pt x="7207" y="8373"/>
                    <a:pt x="7314" y="8312"/>
                  </a:cubicBezTo>
                  <a:lnTo>
                    <a:pt x="8685" y="10049"/>
                  </a:lnTo>
                  <a:lnTo>
                    <a:pt x="9279" y="9592"/>
                  </a:lnTo>
                  <a:lnTo>
                    <a:pt x="7908" y="7855"/>
                  </a:lnTo>
                  <a:cubicBezTo>
                    <a:pt x="8000" y="7764"/>
                    <a:pt x="8061" y="7657"/>
                    <a:pt x="8137" y="7535"/>
                  </a:cubicBezTo>
                  <a:close/>
                  <a:moveTo>
                    <a:pt x="6461" y="1"/>
                  </a:moveTo>
                  <a:cubicBezTo>
                    <a:pt x="6107" y="1"/>
                    <a:pt x="5752" y="85"/>
                    <a:pt x="5425" y="252"/>
                  </a:cubicBezTo>
                  <a:cubicBezTo>
                    <a:pt x="5166" y="389"/>
                    <a:pt x="4968" y="618"/>
                    <a:pt x="4891" y="908"/>
                  </a:cubicBezTo>
                  <a:cubicBezTo>
                    <a:pt x="4114" y="1304"/>
                    <a:pt x="3718" y="2172"/>
                    <a:pt x="3916" y="3025"/>
                  </a:cubicBezTo>
                  <a:cubicBezTo>
                    <a:pt x="3612" y="2827"/>
                    <a:pt x="3246" y="2721"/>
                    <a:pt x="2896" y="2721"/>
                  </a:cubicBezTo>
                  <a:lnTo>
                    <a:pt x="2865" y="2721"/>
                  </a:lnTo>
                  <a:cubicBezTo>
                    <a:pt x="2393" y="2736"/>
                    <a:pt x="1936" y="2919"/>
                    <a:pt x="1585" y="3239"/>
                  </a:cubicBezTo>
                  <a:cubicBezTo>
                    <a:pt x="1567" y="3238"/>
                    <a:pt x="1549" y="3237"/>
                    <a:pt x="1531" y="3237"/>
                  </a:cubicBezTo>
                  <a:cubicBezTo>
                    <a:pt x="1260" y="3237"/>
                    <a:pt x="993" y="3342"/>
                    <a:pt x="793" y="3528"/>
                  </a:cubicBezTo>
                  <a:cubicBezTo>
                    <a:pt x="260" y="4031"/>
                    <a:pt x="1" y="4762"/>
                    <a:pt x="107" y="5493"/>
                  </a:cubicBezTo>
                  <a:cubicBezTo>
                    <a:pt x="153" y="5783"/>
                    <a:pt x="305" y="6042"/>
                    <a:pt x="549" y="6210"/>
                  </a:cubicBezTo>
                  <a:cubicBezTo>
                    <a:pt x="610" y="6682"/>
                    <a:pt x="854" y="7108"/>
                    <a:pt x="1220" y="7428"/>
                  </a:cubicBezTo>
                  <a:cubicBezTo>
                    <a:pt x="1509" y="7657"/>
                    <a:pt x="1875" y="7809"/>
                    <a:pt x="2256" y="7840"/>
                  </a:cubicBezTo>
                  <a:cubicBezTo>
                    <a:pt x="1555" y="8373"/>
                    <a:pt x="1326" y="9333"/>
                    <a:pt x="1692" y="10125"/>
                  </a:cubicBezTo>
                  <a:cubicBezTo>
                    <a:pt x="1585" y="10399"/>
                    <a:pt x="1585" y="10704"/>
                    <a:pt x="1707" y="10963"/>
                  </a:cubicBezTo>
                  <a:cubicBezTo>
                    <a:pt x="1997" y="11634"/>
                    <a:pt x="2606" y="12121"/>
                    <a:pt x="3337" y="12258"/>
                  </a:cubicBezTo>
                  <a:cubicBezTo>
                    <a:pt x="3398" y="12273"/>
                    <a:pt x="3459" y="12273"/>
                    <a:pt x="3520" y="12273"/>
                  </a:cubicBezTo>
                  <a:cubicBezTo>
                    <a:pt x="3540" y="12275"/>
                    <a:pt x="3559" y="12275"/>
                    <a:pt x="3578" y="12275"/>
                  </a:cubicBezTo>
                  <a:cubicBezTo>
                    <a:pt x="3785" y="12275"/>
                    <a:pt x="3978" y="12202"/>
                    <a:pt x="4145" y="12091"/>
                  </a:cubicBezTo>
                  <a:cubicBezTo>
                    <a:pt x="4265" y="12113"/>
                    <a:pt x="4384" y="12124"/>
                    <a:pt x="4502" y="12124"/>
                  </a:cubicBezTo>
                  <a:cubicBezTo>
                    <a:pt x="5418" y="12124"/>
                    <a:pt x="6236" y="11466"/>
                    <a:pt x="6385" y="10521"/>
                  </a:cubicBezTo>
                  <a:lnTo>
                    <a:pt x="6461" y="10019"/>
                  </a:lnTo>
                  <a:lnTo>
                    <a:pt x="6537" y="10521"/>
                  </a:lnTo>
                  <a:cubicBezTo>
                    <a:pt x="6685" y="11466"/>
                    <a:pt x="7504" y="12124"/>
                    <a:pt x="8419" y="12124"/>
                  </a:cubicBezTo>
                  <a:cubicBezTo>
                    <a:pt x="8537" y="12124"/>
                    <a:pt x="8657" y="12113"/>
                    <a:pt x="8777" y="12091"/>
                  </a:cubicBezTo>
                  <a:cubicBezTo>
                    <a:pt x="8944" y="12202"/>
                    <a:pt x="9137" y="12275"/>
                    <a:pt x="9343" y="12275"/>
                  </a:cubicBezTo>
                  <a:cubicBezTo>
                    <a:pt x="9363" y="12275"/>
                    <a:pt x="9382" y="12275"/>
                    <a:pt x="9401" y="12273"/>
                  </a:cubicBezTo>
                  <a:cubicBezTo>
                    <a:pt x="9462" y="12273"/>
                    <a:pt x="9523" y="12273"/>
                    <a:pt x="9584" y="12258"/>
                  </a:cubicBezTo>
                  <a:cubicBezTo>
                    <a:pt x="10315" y="12121"/>
                    <a:pt x="10925" y="11634"/>
                    <a:pt x="11214" y="10963"/>
                  </a:cubicBezTo>
                  <a:cubicBezTo>
                    <a:pt x="11336" y="10704"/>
                    <a:pt x="11336" y="10399"/>
                    <a:pt x="11230" y="10125"/>
                  </a:cubicBezTo>
                  <a:cubicBezTo>
                    <a:pt x="11428" y="9699"/>
                    <a:pt x="11458" y="9211"/>
                    <a:pt x="11321" y="8754"/>
                  </a:cubicBezTo>
                  <a:cubicBezTo>
                    <a:pt x="11199" y="8388"/>
                    <a:pt x="10971" y="8068"/>
                    <a:pt x="10666" y="7840"/>
                  </a:cubicBezTo>
                  <a:cubicBezTo>
                    <a:pt x="11550" y="7764"/>
                    <a:pt x="12250" y="7093"/>
                    <a:pt x="12372" y="6210"/>
                  </a:cubicBezTo>
                  <a:cubicBezTo>
                    <a:pt x="12616" y="6042"/>
                    <a:pt x="12768" y="5783"/>
                    <a:pt x="12814" y="5478"/>
                  </a:cubicBezTo>
                  <a:cubicBezTo>
                    <a:pt x="12875" y="5128"/>
                    <a:pt x="12829" y="4762"/>
                    <a:pt x="12708" y="4427"/>
                  </a:cubicBezTo>
                  <a:cubicBezTo>
                    <a:pt x="12586" y="4092"/>
                    <a:pt x="12388" y="3772"/>
                    <a:pt x="12129" y="3543"/>
                  </a:cubicBezTo>
                  <a:cubicBezTo>
                    <a:pt x="11929" y="3343"/>
                    <a:pt x="11662" y="3237"/>
                    <a:pt x="11391" y="3237"/>
                  </a:cubicBezTo>
                  <a:cubicBezTo>
                    <a:pt x="11373" y="3237"/>
                    <a:pt x="11354" y="3238"/>
                    <a:pt x="11336" y="3239"/>
                  </a:cubicBezTo>
                  <a:cubicBezTo>
                    <a:pt x="10986" y="2919"/>
                    <a:pt x="10529" y="2736"/>
                    <a:pt x="10041" y="2721"/>
                  </a:cubicBezTo>
                  <a:cubicBezTo>
                    <a:pt x="9676" y="2721"/>
                    <a:pt x="9325" y="2827"/>
                    <a:pt x="9005" y="3025"/>
                  </a:cubicBezTo>
                  <a:cubicBezTo>
                    <a:pt x="9097" y="2660"/>
                    <a:pt x="9081" y="2294"/>
                    <a:pt x="8944" y="1944"/>
                  </a:cubicBezTo>
                  <a:cubicBezTo>
                    <a:pt x="8777" y="1502"/>
                    <a:pt x="8457" y="1121"/>
                    <a:pt x="8030" y="908"/>
                  </a:cubicBezTo>
                  <a:cubicBezTo>
                    <a:pt x="7954" y="618"/>
                    <a:pt x="7756" y="389"/>
                    <a:pt x="7497" y="252"/>
                  </a:cubicBezTo>
                  <a:cubicBezTo>
                    <a:pt x="7169" y="85"/>
                    <a:pt x="6815" y="1"/>
                    <a:pt x="646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17"/>
            <p:cNvSpPr/>
            <p:nvPr/>
          </p:nvSpPr>
          <p:spPr>
            <a:xfrm>
              <a:off x="6407525" y="2161400"/>
              <a:ext cx="18700" cy="19050"/>
            </a:xfrm>
            <a:custGeom>
              <a:avLst/>
              <a:gdLst/>
              <a:ahLst/>
              <a:cxnLst/>
              <a:rect l="l" t="t" r="r" b="b"/>
              <a:pathLst>
                <a:path w="748" h="762" extrusionOk="0">
                  <a:moveTo>
                    <a:pt x="1" y="0"/>
                  </a:moveTo>
                  <a:lnTo>
                    <a:pt x="1" y="762"/>
                  </a:lnTo>
                  <a:lnTo>
                    <a:pt x="747" y="762"/>
                  </a:lnTo>
                  <a:lnTo>
                    <a:pt x="74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85" name="Google Shape;485;p17"/>
          <p:cNvSpPr/>
          <p:nvPr/>
        </p:nvSpPr>
        <p:spPr>
          <a:xfrm>
            <a:off x="7045150" y="2000650"/>
            <a:ext cx="315800" cy="318825"/>
          </a:xfrm>
          <a:custGeom>
            <a:avLst/>
            <a:gdLst/>
            <a:ahLst/>
            <a:cxnLst/>
            <a:rect l="l" t="t" r="r" b="b"/>
            <a:pathLst>
              <a:path w="12632" h="12753" extrusionOk="0">
                <a:moveTo>
                  <a:pt x="6309" y="732"/>
                </a:moveTo>
                <a:lnTo>
                  <a:pt x="6309" y="747"/>
                </a:lnTo>
                <a:cubicBezTo>
                  <a:pt x="7329" y="747"/>
                  <a:pt x="8228" y="1463"/>
                  <a:pt x="8442" y="2484"/>
                </a:cubicBezTo>
                <a:cubicBezTo>
                  <a:pt x="8274" y="2545"/>
                  <a:pt x="8106" y="2636"/>
                  <a:pt x="7954" y="2743"/>
                </a:cubicBezTo>
                <a:lnTo>
                  <a:pt x="7360" y="2408"/>
                </a:lnTo>
                <a:cubicBezTo>
                  <a:pt x="7162" y="2012"/>
                  <a:pt x="6750" y="1753"/>
                  <a:pt x="6309" y="1753"/>
                </a:cubicBezTo>
                <a:lnTo>
                  <a:pt x="6202" y="1753"/>
                </a:lnTo>
                <a:lnTo>
                  <a:pt x="6187" y="1737"/>
                </a:lnTo>
                <a:lnTo>
                  <a:pt x="6171" y="1753"/>
                </a:lnTo>
                <a:cubicBezTo>
                  <a:pt x="5577" y="1814"/>
                  <a:pt x="5120" y="2316"/>
                  <a:pt x="5120" y="2926"/>
                </a:cubicBezTo>
                <a:cubicBezTo>
                  <a:pt x="5120" y="3093"/>
                  <a:pt x="5151" y="3246"/>
                  <a:pt x="5227" y="3398"/>
                </a:cubicBezTo>
                <a:lnTo>
                  <a:pt x="4663" y="4373"/>
                </a:lnTo>
                <a:cubicBezTo>
                  <a:pt x="3414" y="2972"/>
                  <a:pt x="4419" y="732"/>
                  <a:pt x="6309" y="732"/>
                </a:cubicBezTo>
                <a:close/>
                <a:moveTo>
                  <a:pt x="6461" y="2758"/>
                </a:moveTo>
                <a:lnTo>
                  <a:pt x="7101" y="3124"/>
                </a:lnTo>
                <a:lnTo>
                  <a:pt x="6461" y="4251"/>
                </a:lnTo>
                <a:lnTo>
                  <a:pt x="5867" y="5287"/>
                </a:lnTo>
                <a:lnTo>
                  <a:pt x="5227" y="4906"/>
                </a:lnTo>
                <a:lnTo>
                  <a:pt x="6461" y="2758"/>
                </a:lnTo>
                <a:close/>
                <a:moveTo>
                  <a:pt x="7482" y="3977"/>
                </a:moveTo>
                <a:lnTo>
                  <a:pt x="9630" y="5211"/>
                </a:lnTo>
                <a:lnTo>
                  <a:pt x="9249" y="5866"/>
                </a:lnTo>
                <a:lnTo>
                  <a:pt x="7101" y="4632"/>
                </a:lnTo>
                <a:lnTo>
                  <a:pt x="7482" y="3977"/>
                </a:lnTo>
                <a:close/>
                <a:moveTo>
                  <a:pt x="3353" y="4724"/>
                </a:moveTo>
                <a:lnTo>
                  <a:pt x="5501" y="5943"/>
                </a:lnTo>
                <a:lnTo>
                  <a:pt x="5120" y="6598"/>
                </a:lnTo>
                <a:lnTo>
                  <a:pt x="2972" y="5364"/>
                </a:lnTo>
                <a:lnTo>
                  <a:pt x="3353" y="4724"/>
                </a:lnTo>
                <a:close/>
                <a:moveTo>
                  <a:pt x="2828" y="2980"/>
                </a:moveTo>
                <a:cubicBezTo>
                  <a:pt x="3005" y="2980"/>
                  <a:pt x="3186" y="3002"/>
                  <a:pt x="3368" y="3048"/>
                </a:cubicBezTo>
                <a:cubicBezTo>
                  <a:pt x="3383" y="3368"/>
                  <a:pt x="3444" y="3672"/>
                  <a:pt x="3551" y="3977"/>
                </a:cubicBezTo>
                <a:lnTo>
                  <a:pt x="3063" y="3688"/>
                </a:lnTo>
                <a:lnTo>
                  <a:pt x="2896" y="3992"/>
                </a:lnTo>
                <a:lnTo>
                  <a:pt x="2850" y="3992"/>
                </a:lnTo>
                <a:cubicBezTo>
                  <a:pt x="1342" y="4053"/>
                  <a:pt x="1342" y="6278"/>
                  <a:pt x="2850" y="6339"/>
                </a:cubicBezTo>
                <a:cubicBezTo>
                  <a:pt x="2941" y="6339"/>
                  <a:pt x="3033" y="6339"/>
                  <a:pt x="3124" y="6308"/>
                </a:cubicBezTo>
                <a:lnTo>
                  <a:pt x="4160" y="6918"/>
                </a:lnTo>
                <a:cubicBezTo>
                  <a:pt x="3758" y="7221"/>
                  <a:pt x="3306" y="7358"/>
                  <a:pt x="2863" y="7358"/>
                </a:cubicBezTo>
                <a:cubicBezTo>
                  <a:pt x="1731" y="7358"/>
                  <a:pt x="660" y="6462"/>
                  <a:pt x="656" y="5173"/>
                </a:cubicBezTo>
                <a:lnTo>
                  <a:pt x="656" y="5173"/>
                </a:lnTo>
                <a:cubicBezTo>
                  <a:pt x="660" y="3933"/>
                  <a:pt x="1659" y="2980"/>
                  <a:pt x="2828" y="2980"/>
                </a:cubicBezTo>
                <a:close/>
                <a:moveTo>
                  <a:pt x="9613" y="2980"/>
                </a:moveTo>
                <a:cubicBezTo>
                  <a:pt x="10478" y="2980"/>
                  <a:pt x="11318" y="3496"/>
                  <a:pt x="11656" y="4404"/>
                </a:cubicBezTo>
                <a:cubicBezTo>
                  <a:pt x="12190" y="5836"/>
                  <a:pt x="11138" y="7359"/>
                  <a:pt x="9615" y="7359"/>
                </a:cubicBezTo>
                <a:cubicBezTo>
                  <a:pt x="8899" y="7359"/>
                  <a:pt x="8228" y="7009"/>
                  <a:pt x="7817" y="6415"/>
                </a:cubicBezTo>
                <a:lnTo>
                  <a:pt x="8045" y="6019"/>
                </a:lnTo>
                <a:lnTo>
                  <a:pt x="9539" y="6887"/>
                </a:lnTo>
                <a:lnTo>
                  <a:pt x="9859" y="6323"/>
                </a:lnTo>
                <a:cubicBezTo>
                  <a:pt x="11245" y="6019"/>
                  <a:pt x="11016" y="3992"/>
                  <a:pt x="9615" y="3992"/>
                </a:cubicBezTo>
                <a:cubicBezTo>
                  <a:pt x="9462" y="3992"/>
                  <a:pt x="9310" y="4023"/>
                  <a:pt x="9158" y="4084"/>
                </a:cubicBezTo>
                <a:lnTo>
                  <a:pt x="8183" y="3520"/>
                </a:lnTo>
                <a:cubicBezTo>
                  <a:pt x="8606" y="3152"/>
                  <a:pt x="9114" y="2980"/>
                  <a:pt x="9613" y="2980"/>
                </a:cubicBezTo>
                <a:close/>
                <a:moveTo>
                  <a:pt x="6735" y="5287"/>
                </a:moveTo>
                <a:lnTo>
                  <a:pt x="7390" y="5668"/>
                </a:lnTo>
                <a:lnTo>
                  <a:pt x="6156" y="7801"/>
                </a:lnTo>
                <a:lnTo>
                  <a:pt x="5501" y="7436"/>
                </a:lnTo>
                <a:lnTo>
                  <a:pt x="6141" y="6308"/>
                </a:lnTo>
                <a:lnTo>
                  <a:pt x="6735" y="5287"/>
                </a:lnTo>
                <a:close/>
                <a:moveTo>
                  <a:pt x="4572" y="7542"/>
                </a:moveTo>
                <a:lnTo>
                  <a:pt x="4480" y="7710"/>
                </a:lnTo>
                <a:lnTo>
                  <a:pt x="5105" y="8060"/>
                </a:lnTo>
                <a:lnTo>
                  <a:pt x="5105" y="12006"/>
                </a:lnTo>
                <a:lnTo>
                  <a:pt x="4358" y="12006"/>
                </a:lnTo>
                <a:lnTo>
                  <a:pt x="4358" y="7695"/>
                </a:lnTo>
                <a:cubicBezTo>
                  <a:pt x="4435" y="7649"/>
                  <a:pt x="4511" y="7588"/>
                  <a:pt x="4572" y="7542"/>
                </a:cubicBezTo>
                <a:close/>
                <a:moveTo>
                  <a:pt x="7497" y="7207"/>
                </a:moveTo>
                <a:cubicBezTo>
                  <a:pt x="7710" y="7436"/>
                  <a:pt x="7969" y="7618"/>
                  <a:pt x="8243" y="7771"/>
                </a:cubicBezTo>
                <a:lnTo>
                  <a:pt x="8243" y="12006"/>
                </a:lnTo>
                <a:lnTo>
                  <a:pt x="7497" y="12006"/>
                </a:lnTo>
                <a:lnTo>
                  <a:pt x="7497" y="7207"/>
                </a:lnTo>
                <a:close/>
                <a:moveTo>
                  <a:pt x="6326" y="0"/>
                </a:moveTo>
                <a:cubicBezTo>
                  <a:pt x="6315" y="0"/>
                  <a:pt x="6304" y="0"/>
                  <a:pt x="6293" y="1"/>
                </a:cubicBezTo>
                <a:cubicBezTo>
                  <a:pt x="4922" y="1"/>
                  <a:pt x="3734" y="960"/>
                  <a:pt x="3429" y="2286"/>
                </a:cubicBezTo>
                <a:cubicBezTo>
                  <a:pt x="3246" y="2255"/>
                  <a:pt x="3048" y="2240"/>
                  <a:pt x="2865" y="2240"/>
                </a:cubicBezTo>
                <a:cubicBezTo>
                  <a:pt x="1265" y="2271"/>
                  <a:pt x="1" y="3581"/>
                  <a:pt x="1" y="5165"/>
                </a:cubicBezTo>
                <a:cubicBezTo>
                  <a:pt x="1" y="6765"/>
                  <a:pt x="1265" y="8060"/>
                  <a:pt x="2865" y="8106"/>
                </a:cubicBezTo>
                <a:cubicBezTo>
                  <a:pt x="3124" y="8106"/>
                  <a:pt x="3383" y="8076"/>
                  <a:pt x="3627" y="7999"/>
                </a:cubicBezTo>
                <a:lnTo>
                  <a:pt x="3627" y="12753"/>
                </a:lnTo>
                <a:lnTo>
                  <a:pt x="5867" y="12753"/>
                </a:lnTo>
                <a:lnTo>
                  <a:pt x="5867" y="8487"/>
                </a:lnTo>
                <a:lnTo>
                  <a:pt x="6446" y="8822"/>
                </a:lnTo>
                <a:lnTo>
                  <a:pt x="6750" y="8274"/>
                </a:lnTo>
                <a:lnTo>
                  <a:pt x="6750" y="12753"/>
                </a:lnTo>
                <a:lnTo>
                  <a:pt x="9005" y="12753"/>
                </a:lnTo>
                <a:lnTo>
                  <a:pt x="9005" y="8045"/>
                </a:lnTo>
                <a:cubicBezTo>
                  <a:pt x="9203" y="8076"/>
                  <a:pt x="9401" y="8106"/>
                  <a:pt x="9615" y="8106"/>
                </a:cubicBezTo>
                <a:cubicBezTo>
                  <a:pt x="9642" y="8107"/>
                  <a:pt x="9669" y="8107"/>
                  <a:pt x="9696" y="8107"/>
                </a:cubicBezTo>
                <a:cubicBezTo>
                  <a:pt x="11305" y="8107"/>
                  <a:pt x="12631" y="6784"/>
                  <a:pt x="12631" y="5165"/>
                </a:cubicBezTo>
                <a:cubicBezTo>
                  <a:pt x="12631" y="3548"/>
                  <a:pt x="11306" y="2239"/>
                  <a:pt x="9697" y="2239"/>
                </a:cubicBezTo>
                <a:cubicBezTo>
                  <a:pt x="9670" y="2239"/>
                  <a:pt x="9642" y="2239"/>
                  <a:pt x="9615" y="2240"/>
                </a:cubicBezTo>
                <a:cubicBezTo>
                  <a:pt x="9462" y="2240"/>
                  <a:pt x="9310" y="2240"/>
                  <a:pt x="9158" y="2271"/>
                </a:cubicBezTo>
                <a:cubicBezTo>
                  <a:pt x="8855" y="941"/>
                  <a:pt x="7683" y="0"/>
                  <a:pt x="63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86" name="Google Shape;486;p17"/>
          <p:cNvGrpSpPr/>
          <p:nvPr/>
        </p:nvGrpSpPr>
        <p:grpSpPr>
          <a:xfrm>
            <a:off x="7824100" y="2000650"/>
            <a:ext cx="318825" cy="318825"/>
            <a:chOff x="7824100" y="2000650"/>
            <a:chExt cx="318825" cy="318825"/>
          </a:xfrm>
        </p:grpSpPr>
        <p:sp>
          <p:nvSpPr>
            <p:cNvPr id="487" name="Google Shape;487;p17"/>
            <p:cNvSpPr/>
            <p:nvPr/>
          </p:nvSpPr>
          <p:spPr>
            <a:xfrm>
              <a:off x="7970350" y="2140050"/>
              <a:ext cx="26325" cy="26325"/>
            </a:xfrm>
            <a:custGeom>
              <a:avLst/>
              <a:gdLst/>
              <a:ahLst/>
              <a:cxnLst/>
              <a:rect l="l" t="t" r="r" b="b"/>
              <a:pathLst>
                <a:path w="1053" h="1053" extrusionOk="0">
                  <a:moveTo>
                    <a:pt x="519" y="1"/>
                  </a:moveTo>
                  <a:lnTo>
                    <a:pt x="1" y="519"/>
                  </a:lnTo>
                  <a:lnTo>
                    <a:pt x="519" y="1052"/>
                  </a:lnTo>
                  <a:lnTo>
                    <a:pt x="1052" y="519"/>
                  </a:lnTo>
                  <a:lnTo>
                    <a:pt x="519"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17"/>
            <p:cNvSpPr/>
            <p:nvPr/>
          </p:nvSpPr>
          <p:spPr>
            <a:xfrm>
              <a:off x="7824100" y="2000650"/>
              <a:ext cx="318825" cy="318825"/>
            </a:xfrm>
            <a:custGeom>
              <a:avLst/>
              <a:gdLst/>
              <a:ahLst/>
              <a:cxnLst/>
              <a:rect l="l" t="t" r="r" b="b"/>
              <a:pathLst>
                <a:path w="12753" h="12753" extrusionOk="0">
                  <a:moveTo>
                    <a:pt x="9934" y="747"/>
                  </a:moveTo>
                  <a:lnTo>
                    <a:pt x="10955" y="2347"/>
                  </a:lnTo>
                  <a:lnTo>
                    <a:pt x="1798" y="2347"/>
                  </a:lnTo>
                  <a:lnTo>
                    <a:pt x="2804" y="747"/>
                  </a:lnTo>
                  <a:close/>
                  <a:moveTo>
                    <a:pt x="7405" y="4587"/>
                  </a:moveTo>
                  <a:cubicBezTo>
                    <a:pt x="7679" y="4861"/>
                    <a:pt x="7847" y="5242"/>
                    <a:pt x="7847" y="5638"/>
                  </a:cubicBezTo>
                  <a:lnTo>
                    <a:pt x="7847" y="7512"/>
                  </a:lnTo>
                  <a:lnTo>
                    <a:pt x="4891" y="7512"/>
                  </a:lnTo>
                  <a:lnTo>
                    <a:pt x="4891" y="5638"/>
                  </a:lnTo>
                  <a:cubicBezTo>
                    <a:pt x="4891" y="5242"/>
                    <a:pt x="5043" y="4861"/>
                    <a:pt x="5333" y="4587"/>
                  </a:cubicBezTo>
                  <a:close/>
                  <a:moveTo>
                    <a:pt x="7847" y="8258"/>
                  </a:moveTo>
                  <a:lnTo>
                    <a:pt x="7847" y="9005"/>
                  </a:lnTo>
                  <a:lnTo>
                    <a:pt x="4891" y="9005"/>
                  </a:lnTo>
                  <a:lnTo>
                    <a:pt x="4891" y="8258"/>
                  </a:lnTo>
                  <a:close/>
                  <a:moveTo>
                    <a:pt x="2225" y="3093"/>
                  </a:moveTo>
                  <a:lnTo>
                    <a:pt x="2225" y="10498"/>
                  </a:lnTo>
                  <a:lnTo>
                    <a:pt x="1478" y="10498"/>
                  </a:lnTo>
                  <a:lnTo>
                    <a:pt x="1478" y="3093"/>
                  </a:lnTo>
                  <a:close/>
                  <a:moveTo>
                    <a:pt x="11244" y="3093"/>
                  </a:moveTo>
                  <a:lnTo>
                    <a:pt x="11244" y="10498"/>
                  </a:lnTo>
                  <a:lnTo>
                    <a:pt x="10498" y="10498"/>
                  </a:lnTo>
                  <a:lnTo>
                    <a:pt x="10498" y="3093"/>
                  </a:lnTo>
                  <a:close/>
                  <a:moveTo>
                    <a:pt x="9767" y="3093"/>
                  </a:moveTo>
                  <a:lnTo>
                    <a:pt x="9767" y="10513"/>
                  </a:lnTo>
                  <a:lnTo>
                    <a:pt x="2987" y="10498"/>
                  </a:lnTo>
                  <a:lnTo>
                    <a:pt x="2987" y="3093"/>
                  </a:lnTo>
                  <a:lnTo>
                    <a:pt x="6003" y="3093"/>
                  </a:lnTo>
                  <a:lnTo>
                    <a:pt x="6003" y="3840"/>
                  </a:lnTo>
                  <a:lnTo>
                    <a:pt x="5059" y="3840"/>
                  </a:lnTo>
                  <a:lnTo>
                    <a:pt x="4952" y="3931"/>
                  </a:lnTo>
                  <a:cubicBezTo>
                    <a:pt x="4449" y="4343"/>
                    <a:pt x="4145" y="4967"/>
                    <a:pt x="4145" y="5638"/>
                  </a:cubicBezTo>
                  <a:lnTo>
                    <a:pt x="4145" y="9751"/>
                  </a:lnTo>
                  <a:lnTo>
                    <a:pt x="8593" y="9751"/>
                  </a:lnTo>
                  <a:lnTo>
                    <a:pt x="8593" y="5638"/>
                  </a:lnTo>
                  <a:cubicBezTo>
                    <a:pt x="8593" y="4983"/>
                    <a:pt x="8304" y="4358"/>
                    <a:pt x="7786" y="3931"/>
                  </a:cubicBezTo>
                  <a:lnTo>
                    <a:pt x="7679" y="3840"/>
                  </a:lnTo>
                  <a:lnTo>
                    <a:pt x="6750" y="3840"/>
                  </a:lnTo>
                  <a:lnTo>
                    <a:pt x="6750" y="3093"/>
                  </a:lnTo>
                  <a:close/>
                  <a:moveTo>
                    <a:pt x="11991" y="11245"/>
                  </a:moveTo>
                  <a:lnTo>
                    <a:pt x="11991" y="12006"/>
                  </a:lnTo>
                  <a:lnTo>
                    <a:pt x="732" y="12006"/>
                  </a:lnTo>
                  <a:lnTo>
                    <a:pt x="732" y="11245"/>
                  </a:lnTo>
                  <a:close/>
                  <a:moveTo>
                    <a:pt x="2392" y="1"/>
                  </a:moveTo>
                  <a:lnTo>
                    <a:pt x="945" y="2301"/>
                  </a:lnTo>
                  <a:cubicBezTo>
                    <a:pt x="823" y="2225"/>
                    <a:pt x="762" y="2103"/>
                    <a:pt x="762" y="1966"/>
                  </a:cubicBezTo>
                  <a:lnTo>
                    <a:pt x="762" y="1341"/>
                  </a:lnTo>
                  <a:lnTo>
                    <a:pt x="0" y="1341"/>
                  </a:lnTo>
                  <a:lnTo>
                    <a:pt x="0" y="1966"/>
                  </a:lnTo>
                  <a:cubicBezTo>
                    <a:pt x="0" y="2438"/>
                    <a:pt x="290" y="2865"/>
                    <a:pt x="747" y="3032"/>
                  </a:cubicBezTo>
                  <a:lnTo>
                    <a:pt x="747" y="10498"/>
                  </a:lnTo>
                  <a:lnTo>
                    <a:pt x="0" y="10498"/>
                  </a:lnTo>
                  <a:lnTo>
                    <a:pt x="0" y="12753"/>
                  </a:lnTo>
                  <a:lnTo>
                    <a:pt x="12753" y="12753"/>
                  </a:lnTo>
                  <a:lnTo>
                    <a:pt x="12753" y="10498"/>
                  </a:lnTo>
                  <a:lnTo>
                    <a:pt x="12006" y="10498"/>
                  </a:lnTo>
                  <a:lnTo>
                    <a:pt x="12006" y="3032"/>
                  </a:lnTo>
                  <a:cubicBezTo>
                    <a:pt x="12448" y="2865"/>
                    <a:pt x="12753" y="2438"/>
                    <a:pt x="12753" y="1966"/>
                  </a:cubicBezTo>
                  <a:lnTo>
                    <a:pt x="12753" y="1341"/>
                  </a:lnTo>
                  <a:lnTo>
                    <a:pt x="12006" y="1341"/>
                  </a:lnTo>
                  <a:lnTo>
                    <a:pt x="12006" y="1966"/>
                  </a:lnTo>
                  <a:cubicBezTo>
                    <a:pt x="12006" y="2103"/>
                    <a:pt x="11930" y="2225"/>
                    <a:pt x="11808" y="2301"/>
                  </a:cubicBezTo>
                  <a:lnTo>
                    <a:pt x="10346"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89" name="Google Shape;489;p17"/>
          <p:cNvSpPr/>
          <p:nvPr/>
        </p:nvSpPr>
        <p:spPr>
          <a:xfrm>
            <a:off x="2539125" y="2690825"/>
            <a:ext cx="318850" cy="319225"/>
          </a:xfrm>
          <a:custGeom>
            <a:avLst/>
            <a:gdLst/>
            <a:ahLst/>
            <a:cxnLst/>
            <a:rect l="l" t="t" r="r" b="b"/>
            <a:pathLst>
              <a:path w="12754" h="12769" extrusionOk="0">
                <a:moveTo>
                  <a:pt x="9386" y="6171"/>
                </a:moveTo>
                <a:cubicBezTo>
                  <a:pt x="9615" y="6171"/>
                  <a:pt x="9843" y="6202"/>
                  <a:pt x="10056" y="6248"/>
                </a:cubicBezTo>
                <a:lnTo>
                  <a:pt x="9569" y="7710"/>
                </a:lnTo>
                <a:lnTo>
                  <a:pt x="9386" y="6171"/>
                </a:lnTo>
                <a:close/>
                <a:moveTo>
                  <a:pt x="8639" y="6263"/>
                </a:moveTo>
                <a:lnTo>
                  <a:pt x="8822" y="7786"/>
                </a:lnTo>
                <a:lnTo>
                  <a:pt x="8822" y="7786"/>
                </a:lnTo>
                <a:lnTo>
                  <a:pt x="8000" y="6491"/>
                </a:lnTo>
                <a:cubicBezTo>
                  <a:pt x="8213" y="6400"/>
                  <a:pt x="8411" y="6324"/>
                  <a:pt x="8639" y="6263"/>
                </a:cubicBezTo>
                <a:close/>
                <a:moveTo>
                  <a:pt x="7360" y="6903"/>
                </a:moveTo>
                <a:lnTo>
                  <a:pt x="8182" y="8198"/>
                </a:lnTo>
                <a:lnTo>
                  <a:pt x="6887" y="7375"/>
                </a:lnTo>
                <a:cubicBezTo>
                  <a:pt x="6964" y="7284"/>
                  <a:pt x="7040" y="7207"/>
                  <a:pt x="7116" y="7116"/>
                </a:cubicBezTo>
                <a:cubicBezTo>
                  <a:pt x="7192" y="7040"/>
                  <a:pt x="7283" y="6964"/>
                  <a:pt x="7360" y="6903"/>
                </a:cubicBezTo>
                <a:close/>
                <a:moveTo>
                  <a:pt x="6491" y="8015"/>
                </a:moveTo>
                <a:lnTo>
                  <a:pt x="7786" y="8822"/>
                </a:lnTo>
                <a:lnTo>
                  <a:pt x="7786" y="8822"/>
                </a:lnTo>
                <a:lnTo>
                  <a:pt x="6263" y="8640"/>
                </a:lnTo>
                <a:cubicBezTo>
                  <a:pt x="6308" y="8426"/>
                  <a:pt x="6385" y="8213"/>
                  <a:pt x="6491" y="8015"/>
                </a:cubicBezTo>
                <a:close/>
                <a:moveTo>
                  <a:pt x="9222" y="8547"/>
                </a:moveTo>
                <a:cubicBezTo>
                  <a:pt x="9576" y="8547"/>
                  <a:pt x="9919" y="8820"/>
                  <a:pt x="9919" y="9234"/>
                </a:cubicBezTo>
                <a:cubicBezTo>
                  <a:pt x="9919" y="9615"/>
                  <a:pt x="9615" y="9919"/>
                  <a:pt x="9234" y="9919"/>
                </a:cubicBezTo>
                <a:cubicBezTo>
                  <a:pt x="8609" y="9919"/>
                  <a:pt x="8304" y="9188"/>
                  <a:pt x="8746" y="8746"/>
                </a:cubicBezTo>
                <a:cubicBezTo>
                  <a:pt x="8883" y="8609"/>
                  <a:pt x="9054" y="8547"/>
                  <a:pt x="9222" y="8547"/>
                </a:cubicBezTo>
                <a:close/>
                <a:moveTo>
                  <a:pt x="6171" y="9386"/>
                </a:moveTo>
                <a:lnTo>
                  <a:pt x="7695" y="9584"/>
                </a:lnTo>
                <a:lnTo>
                  <a:pt x="6232" y="10072"/>
                </a:lnTo>
                <a:cubicBezTo>
                  <a:pt x="6187" y="9843"/>
                  <a:pt x="6156" y="9615"/>
                  <a:pt x="6156" y="9386"/>
                </a:cubicBezTo>
                <a:close/>
                <a:moveTo>
                  <a:pt x="8502" y="4587"/>
                </a:moveTo>
                <a:lnTo>
                  <a:pt x="10529" y="4815"/>
                </a:lnTo>
                <a:lnTo>
                  <a:pt x="10300" y="5531"/>
                </a:lnTo>
                <a:cubicBezTo>
                  <a:pt x="9987" y="5459"/>
                  <a:pt x="9678" y="5424"/>
                  <a:pt x="9377" y="5424"/>
                </a:cubicBezTo>
                <a:cubicBezTo>
                  <a:pt x="6902" y="5424"/>
                  <a:pt x="4932" y="7747"/>
                  <a:pt x="5516" y="10300"/>
                </a:cubicBezTo>
                <a:lnTo>
                  <a:pt x="4815" y="10544"/>
                </a:lnTo>
                <a:lnTo>
                  <a:pt x="4587" y="8518"/>
                </a:lnTo>
                <a:lnTo>
                  <a:pt x="5242" y="6644"/>
                </a:lnTo>
                <a:lnTo>
                  <a:pt x="6644" y="5242"/>
                </a:lnTo>
                <a:lnTo>
                  <a:pt x="8502" y="4587"/>
                </a:lnTo>
                <a:close/>
                <a:moveTo>
                  <a:pt x="8335" y="2774"/>
                </a:moveTo>
                <a:lnTo>
                  <a:pt x="11108" y="3078"/>
                </a:lnTo>
                <a:lnTo>
                  <a:pt x="10773" y="4084"/>
                </a:lnTo>
                <a:lnTo>
                  <a:pt x="8426" y="3810"/>
                </a:lnTo>
                <a:lnTo>
                  <a:pt x="6232" y="4572"/>
                </a:lnTo>
                <a:lnTo>
                  <a:pt x="4571" y="6217"/>
                </a:lnTo>
                <a:lnTo>
                  <a:pt x="3810" y="8411"/>
                </a:lnTo>
                <a:lnTo>
                  <a:pt x="4084" y="10773"/>
                </a:lnTo>
                <a:lnTo>
                  <a:pt x="3078" y="11093"/>
                </a:lnTo>
                <a:lnTo>
                  <a:pt x="2758" y="8350"/>
                </a:lnTo>
                <a:lnTo>
                  <a:pt x="3703" y="5699"/>
                </a:lnTo>
                <a:lnTo>
                  <a:pt x="5684" y="3703"/>
                </a:lnTo>
                <a:lnTo>
                  <a:pt x="8335" y="2774"/>
                </a:lnTo>
                <a:close/>
                <a:moveTo>
                  <a:pt x="11291" y="11062"/>
                </a:moveTo>
                <a:cubicBezTo>
                  <a:pt x="11351" y="11062"/>
                  <a:pt x="11412" y="11093"/>
                  <a:pt x="11458" y="11123"/>
                </a:cubicBezTo>
                <a:lnTo>
                  <a:pt x="11656" y="11321"/>
                </a:lnTo>
                <a:lnTo>
                  <a:pt x="11321" y="11656"/>
                </a:lnTo>
                <a:lnTo>
                  <a:pt x="11123" y="11473"/>
                </a:lnTo>
                <a:cubicBezTo>
                  <a:pt x="11032" y="11382"/>
                  <a:pt x="11032" y="11230"/>
                  <a:pt x="11123" y="11123"/>
                </a:cubicBezTo>
                <a:cubicBezTo>
                  <a:pt x="11169" y="11077"/>
                  <a:pt x="11230" y="11062"/>
                  <a:pt x="11291" y="11062"/>
                </a:cubicBezTo>
                <a:close/>
                <a:moveTo>
                  <a:pt x="8335" y="778"/>
                </a:moveTo>
                <a:lnTo>
                  <a:pt x="11748" y="1159"/>
                </a:lnTo>
                <a:lnTo>
                  <a:pt x="11351" y="2347"/>
                </a:lnTo>
                <a:lnTo>
                  <a:pt x="8259" y="1997"/>
                </a:lnTo>
                <a:lnTo>
                  <a:pt x="5272" y="3048"/>
                </a:lnTo>
                <a:lnTo>
                  <a:pt x="3048" y="5288"/>
                </a:lnTo>
                <a:lnTo>
                  <a:pt x="1997" y="8259"/>
                </a:lnTo>
                <a:lnTo>
                  <a:pt x="2347" y="11352"/>
                </a:lnTo>
                <a:lnTo>
                  <a:pt x="1159" y="11748"/>
                </a:lnTo>
                <a:lnTo>
                  <a:pt x="778" y="8335"/>
                </a:lnTo>
                <a:lnTo>
                  <a:pt x="2027" y="4724"/>
                </a:lnTo>
                <a:lnTo>
                  <a:pt x="4724" y="2027"/>
                </a:lnTo>
                <a:lnTo>
                  <a:pt x="8335" y="778"/>
                </a:lnTo>
                <a:close/>
                <a:moveTo>
                  <a:pt x="8243" y="1"/>
                </a:moveTo>
                <a:lnTo>
                  <a:pt x="4312" y="1372"/>
                </a:lnTo>
                <a:lnTo>
                  <a:pt x="1372" y="4313"/>
                </a:lnTo>
                <a:lnTo>
                  <a:pt x="1" y="8243"/>
                </a:lnTo>
                <a:lnTo>
                  <a:pt x="504" y="12768"/>
                </a:lnTo>
                <a:lnTo>
                  <a:pt x="8182" y="10224"/>
                </a:lnTo>
                <a:cubicBezTo>
                  <a:pt x="8465" y="10525"/>
                  <a:pt x="8851" y="10681"/>
                  <a:pt x="9245" y="10681"/>
                </a:cubicBezTo>
                <a:cubicBezTo>
                  <a:pt x="9490" y="10681"/>
                  <a:pt x="9738" y="10621"/>
                  <a:pt x="9965" y="10498"/>
                </a:cubicBezTo>
                <a:lnTo>
                  <a:pt x="10376" y="10910"/>
                </a:lnTo>
                <a:cubicBezTo>
                  <a:pt x="10224" y="11291"/>
                  <a:pt x="10315" y="11717"/>
                  <a:pt x="10605" y="12007"/>
                </a:cubicBezTo>
                <a:lnTo>
                  <a:pt x="11321" y="12723"/>
                </a:lnTo>
                <a:lnTo>
                  <a:pt x="12738" y="11321"/>
                </a:lnTo>
                <a:lnTo>
                  <a:pt x="11991" y="10590"/>
                </a:lnTo>
                <a:cubicBezTo>
                  <a:pt x="11796" y="10405"/>
                  <a:pt x="11539" y="10303"/>
                  <a:pt x="11280" y="10303"/>
                </a:cubicBezTo>
                <a:cubicBezTo>
                  <a:pt x="11154" y="10303"/>
                  <a:pt x="11029" y="10327"/>
                  <a:pt x="10910" y="10376"/>
                </a:cubicBezTo>
                <a:lnTo>
                  <a:pt x="10483" y="9950"/>
                </a:lnTo>
                <a:cubicBezTo>
                  <a:pt x="10818" y="9371"/>
                  <a:pt x="10696" y="8640"/>
                  <a:pt x="10209" y="8182"/>
                </a:cubicBezTo>
                <a:lnTo>
                  <a:pt x="12753" y="504"/>
                </a:lnTo>
                <a:lnTo>
                  <a:pt x="824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90" name="Google Shape;490;p17"/>
          <p:cNvGrpSpPr/>
          <p:nvPr/>
        </p:nvGrpSpPr>
        <p:grpSpPr>
          <a:xfrm>
            <a:off x="1045625" y="2690825"/>
            <a:ext cx="228575" cy="319225"/>
            <a:chOff x="1045625" y="2690825"/>
            <a:chExt cx="228575" cy="319225"/>
          </a:xfrm>
        </p:grpSpPr>
        <p:sp>
          <p:nvSpPr>
            <p:cNvPr id="491" name="Google Shape;491;p17"/>
            <p:cNvSpPr/>
            <p:nvPr/>
          </p:nvSpPr>
          <p:spPr>
            <a:xfrm>
              <a:off x="1045625" y="2690825"/>
              <a:ext cx="228575" cy="319225"/>
            </a:xfrm>
            <a:custGeom>
              <a:avLst/>
              <a:gdLst/>
              <a:ahLst/>
              <a:cxnLst/>
              <a:rect l="l" t="t" r="r" b="b"/>
              <a:pathLst>
                <a:path w="9143" h="12769" extrusionOk="0">
                  <a:moveTo>
                    <a:pt x="5760" y="747"/>
                  </a:moveTo>
                  <a:cubicBezTo>
                    <a:pt x="7238" y="747"/>
                    <a:pt x="8426" y="1997"/>
                    <a:pt x="8335" y="3490"/>
                  </a:cubicBezTo>
                  <a:lnTo>
                    <a:pt x="8350" y="3490"/>
                  </a:lnTo>
                  <a:lnTo>
                    <a:pt x="7832" y="7649"/>
                  </a:lnTo>
                  <a:lnTo>
                    <a:pt x="6110" y="7649"/>
                  </a:lnTo>
                  <a:cubicBezTo>
                    <a:pt x="5927" y="6849"/>
                    <a:pt x="5265" y="6449"/>
                    <a:pt x="4602" y="6449"/>
                  </a:cubicBezTo>
                  <a:cubicBezTo>
                    <a:pt x="3939" y="6449"/>
                    <a:pt x="3276" y="6849"/>
                    <a:pt x="3094" y="7649"/>
                  </a:cubicBezTo>
                  <a:lnTo>
                    <a:pt x="1372" y="7649"/>
                  </a:lnTo>
                  <a:lnTo>
                    <a:pt x="854" y="3490"/>
                  </a:lnTo>
                  <a:cubicBezTo>
                    <a:pt x="778" y="1997"/>
                    <a:pt x="1951" y="747"/>
                    <a:pt x="3444" y="747"/>
                  </a:cubicBezTo>
                  <a:close/>
                  <a:moveTo>
                    <a:pt x="4602" y="7192"/>
                  </a:moveTo>
                  <a:cubicBezTo>
                    <a:pt x="5348" y="7192"/>
                    <a:pt x="5684" y="8122"/>
                    <a:pt x="5105" y="8609"/>
                  </a:cubicBezTo>
                  <a:lnTo>
                    <a:pt x="4968" y="8716"/>
                  </a:lnTo>
                  <a:lnTo>
                    <a:pt x="4968" y="12007"/>
                  </a:lnTo>
                  <a:lnTo>
                    <a:pt x="4221" y="12007"/>
                  </a:lnTo>
                  <a:lnTo>
                    <a:pt x="4221" y="8716"/>
                  </a:lnTo>
                  <a:lnTo>
                    <a:pt x="4084" y="8609"/>
                  </a:lnTo>
                  <a:cubicBezTo>
                    <a:pt x="3520" y="8122"/>
                    <a:pt x="3855" y="7192"/>
                    <a:pt x="4602" y="7192"/>
                  </a:cubicBezTo>
                  <a:close/>
                  <a:moveTo>
                    <a:pt x="3444" y="1"/>
                  </a:moveTo>
                  <a:cubicBezTo>
                    <a:pt x="1524" y="1"/>
                    <a:pt x="1" y="1631"/>
                    <a:pt x="122" y="3536"/>
                  </a:cubicBezTo>
                  <a:lnTo>
                    <a:pt x="717" y="8396"/>
                  </a:lnTo>
                  <a:lnTo>
                    <a:pt x="3109" y="8396"/>
                  </a:lnTo>
                  <a:cubicBezTo>
                    <a:pt x="3170" y="8640"/>
                    <a:pt x="3307" y="8868"/>
                    <a:pt x="3474" y="9051"/>
                  </a:cubicBezTo>
                  <a:lnTo>
                    <a:pt x="3474" y="12768"/>
                  </a:lnTo>
                  <a:lnTo>
                    <a:pt x="5714" y="12768"/>
                  </a:lnTo>
                  <a:lnTo>
                    <a:pt x="5714" y="9051"/>
                  </a:lnTo>
                  <a:cubicBezTo>
                    <a:pt x="5897" y="8868"/>
                    <a:pt x="6019" y="8640"/>
                    <a:pt x="6095" y="8396"/>
                  </a:cubicBezTo>
                  <a:lnTo>
                    <a:pt x="8487" y="8396"/>
                  </a:lnTo>
                  <a:lnTo>
                    <a:pt x="9081" y="3566"/>
                  </a:lnTo>
                  <a:lnTo>
                    <a:pt x="9081" y="3536"/>
                  </a:lnTo>
                  <a:cubicBezTo>
                    <a:pt x="9142" y="2621"/>
                    <a:pt x="8807" y="1722"/>
                    <a:pt x="8182" y="1052"/>
                  </a:cubicBezTo>
                  <a:cubicBezTo>
                    <a:pt x="7558" y="382"/>
                    <a:pt x="6674" y="1"/>
                    <a:pt x="576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17"/>
            <p:cNvSpPr/>
            <p:nvPr/>
          </p:nvSpPr>
          <p:spPr>
            <a:xfrm>
              <a:off x="1110500" y="2732800"/>
              <a:ext cx="117600" cy="100525"/>
            </a:xfrm>
            <a:custGeom>
              <a:avLst/>
              <a:gdLst/>
              <a:ahLst/>
              <a:cxnLst/>
              <a:rect l="l" t="t" r="r" b="b"/>
              <a:pathLst>
                <a:path w="4704" h="4021" extrusionOk="0">
                  <a:moveTo>
                    <a:pt x="2053" y="759"/>
                  </a:moveTo>
                  <a:cubicBezTo>
                    <a:pt x="2401" y="759"/>
                    <a:pt x="2718" y="923"/>
                    <a:pt x="2951" y="1186"/>
                  </a:cubicBezTo>
                  <a:cubicBezTo>
                    <a:pt x="2885" y="1171"/>
                    <a:pt x="2818" y="1164"/>
                    <a:pt x="2749" y="1164"/>
                  </a:cubicBezTo>
                  <a:cubicBezTo>
                    <a:pt x="2613" y="1164"/>
                    <a:pt x="2474" y="1191"/>
                    <a:pt x="2342" y="1232"/>
                  </a:cubicBezTo>
                  <a:cubicBezTo>
                    <a:pt x="2053" y="1339"/>
                    <a:pt x="1809" y="1552"/>
                    <a:pt x="1672" y="1841"/>
                  </a:cubicBezTo>
                  <a:cubicBezTo>
                    <a:pt x="1584" y="2016"/>
                    <a:pt x="1434" y="2091"/>
                    <a:pt x="1284" y="2091"/>
                  </a:cubicBezTo>
                  <a:cubicBezTo>
                    <a:pt x="1016" y="2091"/>
                    <a:pt x="751" y="1853"/>
                    <a:pt x="849" y="1521"/>
                  </a:cubicBezTo>
                  <a:cubicBezTo>
                    <a:pt x="1047" y="1049"/>
                    <a:pt x="1504" y="760"/>
                    <a:pt x="2007" y="760"/>
                  </a:cubicBezTo>
                  <a:cubicBezTo>
                    <a:pt x="2022" y="759"/>
                    <a:pt x="2038" y="759"/>
                    <a:pt x="2053" y="759"/>
                  </a:cubicBezTo>
                  <a:close/>
                  <a:moveTo>
                    <a:pt x="2730" y="1881"/>
                  </a:moveTo>
                  <a:cubicBezTo>
                    <a:pt x="3028" y="1881"/>
                    <a:pt x="3335" y="2182"/>
                    <a:pt x="3134" y="2542"/>
                  </a:cubicBezTo>
                  <a:cubicBezTo>
                    <a:pt x="2937" y="2982"/>
                    <a:pt x="2484" y="3270"/>
                    <a:pt x="1999" y="3273"/>
                  </a:cubicBezTo>
                  <a:lnTo>
                    <a:pt x="1999" y="3273"/>
                  </a:lnTo>
                  <a:cubicBezTo>
                    <a:pt x="1621" y="3271"/>
                    <a:pt x="1274" y="3104"/>
                    <a:pt x="1047" y="2816"/>
                  </a:cubicBezTo>
                  <a:lnTo>
                    <a:pt x="1047" y="2816"/>
                  </a:lnTo>
                  <a:cubicBezTo>
                    <a:pt x="1108" y="2832"/>
                    <a:pt x="1184" y="2847"/>
                    <a:pt x="1260" y="2847"/>
                  </a:cubicBezTo>
                  <a:cubicBezTo>
                    <a:pt x="1717" y="2847"/>
                    <a:pt x="2144" y="2573"/>
                    <a:pt x="2342" y="2161"/>
                  </a:cubicBezTo>
                  <a:cubicBezTo>
                    <a:pt x="2420" y="1963"/>
                    <a:pt x="2574" y="1881"/>
                    <a:pt x="2730" y="1881"/>
                  </a:cubicBezTo>
                  <a:close/>
                  <a:moveTo>
                    <a:pt x="2032" y="1"/>
                  </a:moveTo>
                  <a:cubicBezTo>
                    <a:pt x="995" y="1"/>
                    <a:pt x="1" y="802"/>
                    <a:pt x="11" y="2009"/>
                  </a:cubicBezTo>
                  <a:cubicBezTo>
                    <a:pt x="11" y="3121"/>
                    <a:pt x="895" y="4005"/>
                    <a:pt x="2007" y="4020"/>
                  </a:cubicBezTo>
                  <a:cubicBezTo>
                    <a:pt x="3789" y="4020"/>
                    <a:pt x="4704" y="1857"/>
                    <a:pt x="3439" y="592"/>
                  </a:cubicBezTo>
                  <a:cubicBezTo>
                    <a:pt x="3030" y="183"/>
                    <a:pt x="2526" y="1"/>
                    <a:pt x="203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93" name="Google Shape;493;p17"/>
          <p:cNvSpPr/>
          <p:nvPr/>
        </p:nvSpPr>
        <p:spPr>
          <a:xfrm>
            <a:off x="1781900" y="2690825"/>
            <a:ext cx="252175" cy="319225"/>
          </a:xfrm>
          <a:custGeom>
            <a:avLst/>
            <a:gdLst/>
            <a:ahLst/>
            <a:cxnLst/>
            <a:rect l="l" t="t" r="r" b="b"/>
            <a:pathLst>
              <a:path w="10087" h="12769" extrusionOk="0">
                <a:moveTo>
                  <a:pt x="5059" y="2027"/>
                </a:moveTo>
                <a:cubicBezTo>
                  <a:pt x="5242" y="2027"/>
                  <a:pt x="5409" y="2149"/>
                  <a:pt x="5455" y="2317"/>
                </a:cubicBezTo>
                <a:lnTo>
                  <a:pt x="4663" y="2317"/>
                </a:lnTo>
                <a:cubicBezTo>
                  <a:pt x="4709" y="2149"/>
                  <a:pt x="4876" y="2027"/>
                  <a:pt x="5059" y="2027"/>
                </a:cubicBezTo>
                <a:close/>
                <a:moveTo>
                  <a:pt x="6628" y="3063"/>
                </a:moveTo>
                <a:lnTo>
                  <a:pt x="7101" y="3810"/>
                </a:lnTo>
                <a:lnTo>
                  <a:pt x="3017" y="3810"/>
                </a:lnTo>
                <a:lnTo>
                  <a:pt x="3490" y="3063"/>
                </a:lnTo>
                <a:close/>
                <a:moveTo>
                  <a:pt x="6445" y="4556"/>
                </a:moveTo>
                <a:lnTo>
                  <a:pt x="6445" y="5303"/>
                </a:lnTo>
                <a:lnTo>
                  <a:pt x="3657" y="5303"/>
                </a:lnTo>
                <a:lnTo>
                  <a:pt x="3673" y="4556"/>
                </a:lnTo>
                <a:close/>
                <a:moveTo>
                  <a:pt x="3718" y="6049"/>
                </a:moveTo>
                <a:lnTo>
                  <a:pt x="3718" y="6796"/>
                </a:lnTo>
                <a:lnTo>
                  <a:pt x="2865" y="6796"/>
                </a:lnTo>
                <a:lnTo>
                  <a:pt x="2865" y="6049"/>
                </a:lnTo>
                <a:close/>
                <a:moveTo>
                  <a:pt x="5638" y="6049"/>
                </a:moveTo>
                <a:lnTo>
                  <a:pt x="5638" y="6796"/>
                </a:lnTo>
                <a:lnTo>
                  <a:pt x="4480" y="6796"/>
                </a:lnTo>
                <a:lnTo>
                  <a:pt x="4480" y="6049"/>
                </a:lnTo>
                <a:close/>
                <a:moveTo>
                  <a:pt x="7253" y="6049"/>
                </a:moveTo>
                <a:lnTo>
                  <a:pt x="7253" y="6796"/>
                </a:lnTo>
                <a:lnTo>
                  <a:pt x="6385" y="6796"/>
                </a:lnTo>
                <a:lnTo>
                  <a:pt x="6385" y="6049"/>
                </a:lnTo>
                <a:close/>
                <a:moveTo>
                  <a:pt x="7466" y="7543"/>
                </a:moveTo>
                <a:lnTo>
                  <a:pt x="8030" y="8426"/>
                </a:lnTo>
                <a:lnTo>
                  <a:pt x="2073" y="8426"/>
                </a:lnTo>
                <a:lnTo>
                  <a:pt x="2636" y="7543"/>
                </a:lnTo>
                <a:close/>
                <a:moveTo>
                  <a:pt x="8335" y="9158"/>
                </a:moveTo>
                <a:lnTo>
                  <a:pt x="8335" y="9904"/>
                </a:lnTo>
                <a:lnTo>
                  <a:pt x="6491" y="9904"/>
                </a:lnTo>
                <a:lnTo>
                  <a:pt x="6491" y="9158"/>
                </a:lnTo>
                <a:close/>
                <a:moveTo>
                  <a:pt x="3596" y="9173"/>
                </a:moveTo>
                <a:lnTo>
                  <a:pt x="3596" y="9919"/>
                </a:lnTo>
                <a:lnTo>
                  <a:pt x="1768" y="9919"/>
                </a:lnTo>
                <a:lnTo>
                  <a:pt x="1768" y="9173"/>
                </a:lnTo>
                <a:close/>
                <a:moveTo>
                  <a:pt x="3063" y="10666"/>
                </a:moveTo>
                <a:lnTo>
                  <a:pt x="3063" y="12007"/>
                </a:lnTo>
                <a:lnTo>
                  <a:pt x="2317" y="12007"/>
                </a:lnTo>
                <a:lnTo>
                  <a:pt x="2317" y="10666"/>
                </a:lnTo>
                <a:close/>
                <a:moveTo>
                  <a:pt x="5745" y="9173"/>
                </a:moveTo>
                <a:lnTo>
                  <a:pt x="5745" y="10666"/>
                </a:lnTo>
                <a:lnTo>
                  <a:pt x="6293" y="10666"/>
                </a:lnTo>
                <a:lnTo>
                  <a:pt x="6293" y="12007"/>
                </a:lnTo>
                <a:lnTo>
                  <a:pt x="3810" y="12007"/>
                </a:lnTo>
                <a:lnTo>
                  <a:pt x="3810" y="10666"/>
                </a:lnTo>
                <a:lnTo>
                  <a:pt x="4358" y="10666"/>
                </a:lnTo>
                <a:lnTo>
                  <a:pt x="4358" y="9173"/>
                </a:lnTo>
                <a:close/>
                <a:moveTo>
                  <a:pt x="7801" y="10666"/>
                </a:moveTo>
                <a:lnTo>
                  <a:pt x="7786" y="12007"/>
                </a:lnTo>
                <a:lnTo>
                  <a:pt x="7055" y="12007"/>
                </a:lnTo>
                <a:lnTo>
                  <a:pt x="7055" y="10666"/>
                </a:lnTo>
                <a:close/>
                <a:moveTo>
                  <a:pt x="4678" y="1"/>
                </a:moveTo>
                <a:lnTo>
                  <a:pt x="4678" y="1342"/>
                </a:lnTo>
                <a:cubicBezTo>
                  <a:pt x="4251" y="1479"/>
                  <a:pt x="3947" y="1860"/>
                  <a:pt x="3901" y="2317"/>
                </a:cubicBezTo>
                <a:lnTo>
                  <a:pt x="3078" y="2317"/>
                </a:lnTo>
                <a:lnTo>
                  <a:pt x="2134" y="3810"/>
                </a:lnTo>
                <a:lnTo>
                  <a:pt x="1905" y="3810"/>
                </a:lnTo>
                <a:cubicBezTo>
                  <a:pt x="1829" y="3810"/>
                  <a:pt x="1753" y="3734"/>
                  <a:pt x="1753" y="3657"/>
                </a:cubicBezTo>
                <a:lnTo>
                  <a:pt x="1753" y="3216"/>
                </a:lnTo>
                <a:lnTo>
                  <a:pt x="1006" y="3216"/>
                </a:lnTo>
                <a:lnTo>
                  <a:pt x="1006" y="3657"/>
                </a:lnTo>
                <a:cubicBezTo>
                  <a:pt x="1006" y="4160"/>
                  <a:pt x="1418" y="4556"/>
                  <a:pt x="1905" y="4556"/>
                </a:cubicBezTo>
                <a:lnTo>
                  <a:pt x="2926" y="4556"/>
                </a:lnTo>
                <a:lnTo>
                  <a:pt x="2926" y="5303"/>
                </a:lnTo>
                <a:lnTo>
                  <a:pt x="2118" y="5303"/>
                </a:lnTo>
                <a:lnTo>
                  <a:pt x="2118" y="6979"/>
                </a:lnTo>
                <a:lnTo>
                  <a:pt x="1204" y="8426"/>
                </a:lnTo>
                <a:lnTo>
                  <a:pt x="915" y="8426"/>
                </a:lnTo>
                <a:cubicBezTo>
                  <a:pt x="823" y="8426"/>
                  <a:pt x="762" y="8365"/>
                  <a:pt x="762" y="8289"/>
                </a:cubicBezTo>
                <a:lnTo>
                  <a:pt x="762" y="7847"/>
                </a:lnTo>
                <a:lnTo>
                  <a:pt x="1" y="7847"/>
                </a:lnTo>
                <a:lnTo>
                  <a:pt x="1" y="8289"/>
                </a:lnTo>
                <a:cubicBezTo>
                  <a:pt x="1" y="8777"/>
                  <a:pt x="397" y="9173"/>
                  <a:pt x="900" y="9173"/>
                </a:cubicBezTo>
                <a:lnTo>
                  <a:pt x="1021" y="9173"/>
                </a:lnTo>
                <a:lnTo>
                  <a:pt x="1021" y="10666"/>
                </a:lnTo>
                <a:lnTo>
                  <a:pt x="1570" y="10666"/>
                </a:lnTo>
                <a:lnTo>
                  <a:pt x="1570" y="12007"/>
                </a:lnTo>
                <a:lnTo>
                  <a:pt x="625" y="12007"/>
                </a:lnTo>
                <a:lnTo>
                  <a:pt x="625" y="12768"/>
                </a:lnTo>
                <a:lnTo>
                  <a:pt x="9462" y="12768"/>
                </a:lnTo>
                <a:lnTo>
                  <a:pt x="9462" y="12007"/>
                </a:lnTo>
                <a:lnTo>
                  <a:pt x="8533" y="12007"/>
                </a:lnTo>
                <a:lnTo>
                  <a:pt x="8533" y="10681"/>
                </a:lnTo>
                <a:lnTo>
                  <a:pt x="9066" y="10681"/>
                </a:lnTo>
                <a:lnTo>
                  <a:pt x="9066" y="9188"/>
                </a:lnTo>
                <a:lnTo>
                  <a:pt x="9203" y="9188"/>
                </a:lnTo>
                <a:cubicBezTo>
                  <a:pt x="9691" y="9188"/>
                  <a:pt x="10087" y="8777"/>
                  <a:pt x="10087" y="8289"/>
                </a:cubicBezTo>
                <a:lnTo>
                  <a:pt x="10087" y="7847"/>
                </a:lnTo>
                <a:lnTo>
                  <a:pt x="9356" y="7847"/>
                </a:lnTo>
                <a:lnTo>
                  <a:pt x="9356" y="8289"/>
                </a:lnTo>
                <a:cubicBezTo>
                  <a:pt x="9356" y="8365"/>
                  <a:pt x="9279" y="8426"/>
                  <a:pt x="9203" y="8426"/>
                </a:cubicBezTo>
                <a:lnTo>
                  <a:pt x="8914" y="8426"/>
                </a:lnTo>
                <a:lnTo>
                  <a:pt x="8000" y="6979"/>
                </a:lnTo>
                <a:lnTo>
                  <a:pt x="8000" y="5303"/>
                </a:lnTo>
                <a:lnTo>
                  <a:pt x="7192" y="5303"/>
                </a:lnTo>
                <a:lnTo>
                  <a:pt x="7192" y="4556"/>
                </a:lnTo>
                <a:lnTo>
                  <a:pt x="8213" y="4556"/>
                </a:lnTo>
                <a:cubicBezTo>
                  <a:pt x="8700" y="4556"/>
                  <a:pt x="9112" y="4160"/>
                  <a:pt x="9112" y="3657"/>
                </a:cubicBezTo>
                <a:lnTo>
                  <a:pt x="9112" y="3216"/>
                </a:lnTo>
                <a:lnTo>
                  <a:pt x="8365" y="3216"/>
                </a:lnTo>
                <a:lnTo>
                  <a:pt x="8365" y="3657"/>
                </a:lnTo>
                <a:cubicBezTo>
                  <a:pt x="8350" y="3734"/>
                  <a:pt x="8289" y="3810"/>
                  <a:pt x="8213" y="3810"/>
                </a:cubicBezTo>
                <a:lnTo>
                  <a:pt x="7984" y="3810"/>
                </a:lnTo>
                <a:lnTo>
                  <a:pt x="7040" y="2317"/>
                </a:lnTo>
                <a:lnTo>
                  <a:pt x="6217" y="2317"/>
                </a:lnTo>
                <a:cubicBezTo>
                  <a:pt x="6171" y="1860"/>
                  <a:pt x="5867" y="1479"/>
                  <a:pt x="5425" y="1342"/>
                </a:cubicBezTo>
                <a:lnTo>
                  <a:pt x="542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17"/>
          <p:cNvSpPr/>
          <p:nvPr/>
        </p:nvSpPr>
        <p:spPr>
          <a:xfrm>
            <a:off x="3310450" y="2705300"/>
            <a:ext cx="318825" cy="292175"/>
          </a:xfrm>
          <a:custGeom>
            <a:avLst/>
            <a:gdLst/>
            <a:ahLst/>
            <a:cxnLst/>
            <a:rect l="l" t="t" r="r" b="b"/>
            <a:pathLst>
              <a:path w="12753" h="11687" extrusionOk="0">
                <a:moveTo>
                  <a:pt x="11504" y="763"/>
                </a:moveTo>
                <a:lnTo>
                  <a:pt x="10909" y="1860"/>
                </a:lnTo>
                <a:lnTo>
                  <a:pt x="5303" y="1860"/>
                </a:lnTo>
                <a:lnTo>
                  <a:pt x="4708" y="763"/>
                </a:lnTo>
                <a:close/>
                <a:moveTo>
                  <a:pt x="9991" y="2630"/>
                </a:moveTo>
                <a:cubicBezTo>
                  <a:pt x="10268" y="2630"/>
                  <a:pt x="10596" y="3056"/>
                  <a:pt x="10330" y="3261"/>
                </a:cubicBezTo>
                <a:lnTo>
                  <a:pt x="6171" y="7421"/>
                </a:lnTo>
                <a:cubicBezTo>
                  <a:pt x="6014" y="7350"/>
                  <a:pt x="5849" y="7316"/>
                  <a:pt x="5687" y="7316"/>
                </a:cubicBezTo>
                <a:cubicBezTo>
                  <a:pt x="5533" y="7316"/>
                  <a:pt x="5382" y="7346"/>
                  <a:pt x="5242" y="7405"/>
                </a:cubicBezTo>
                <a:lnTo>
                  <a:pt x="5181" y="7344"/>
                </a:lnTo>
                <a:lnTo>
                  <a:pt x="9797" y="2728"/>
                </a:lnTo>
                <a:cubicBezTo>
                  <a:pt x="9851" y="2659"/>
                  <a:pt x="9919" y="2630"/>
                  <a:pt x="9991" y="2630"/>
                </a:cubicBezTo>
                <a:close/>
                <a:moveTo>
                  <a:pt x="4114" y="7344"/>
                </a:moveTo>
                <a:lnTo>
                  <a:pt x="4647" y="7878"/>
                </a:lnTo>
                <a:lnTo>
                  <a:pt x="4023" y="8502"/>
                </a:lnTo>
                <a:cubicBezTo>
                  <a:pt x="3947" y="8579"/>
                  <a:pt x="3851" y="8617"/>
                  <a:pt x="3756" y="8617"/>
                </a:cubicBezTo>
                <a:cubicBezTo>
                  <a:pt x="3661" y="8617"/>
                  <a:pt x="3566" y="8579"/>
                  <a:pt x="3490" y="8502"/>
                </a:cubicBezTo>
                <a:cubicBezTo>
                  <a:pt x="3352" y="8365"/>
                  <a:pt x="3352" y="8121"/>
                  <a:pt x="3490" y="7969"/>
                </a:cubicBezTo>
                <a:lnTo>
                  <a:pt x="4114" y="7344"/>
                </a:lnTo>
                <a:close/>
                <a:moveTo>
                  <a:pt x="3261" y="9264"/>
                </a:moveTo>
                <a:cubicBezTo>
                  <a:pt x="3337" y="9295"/>
                  <a:pt x="3413" y="9310"/>
                  <a:pt x="3490" y="9340"/>
                </a:cubicBezTo>
                <a:cubicBezTo>
                  <a:pt x="3444" y="9477"/>
                  <a:pt x="3429" y="9630"/>
                  <a:pt x="3429" y="9767"/>
                </a:cubicBezTo>
                <a:cubicBezTo>
                  <a:pt x="3429" y="9889"/>
                  <a:pt x="3444" y="10011"/>
                  <a:pt x="3474" y="10117"/>
                </a:cubicBezTo>
                <a:lnTo>
                  <a:pt x="3063" y="10529"/>
                </a:lnTo>
                <a:lnTo>
                  <a:pt x="2530" y="9995"/>
                </a:lnTo>
                <a:lnTo>
                  <a:pt x="3261" y="9264"/>
                </a:lnTo>
                <a:close/>
                <a:moveTo>
                  <a:pt x="5682" y="8068"/>
                </a:moveTo>
                <a:cubicBezTo>
                  <a:pt x="5779" y="8068"/>
                  <a:pt x="5874" y="8106"/>
                  <a:pt x="5943" y="8182"/>
                </a:cubicBezTo>
                <a:lnTo>
                  <a:pt x="6476" y="8716"/>
                </a:lnTo>
                <a:lnTo>
                  <a:pt x="4617" y="10574"/>
                </a:lnTo>
                <a:lnTo>
                  <a:pt x="4434" y="10392"/>
                </a:lnTo>
                <a:cubicBezTo>
                  <a:pt x="4099" y="10056"/>
                  <a:pt x="4099" y="9493"/>
                  <a:pt x="4434" y="9158"/>
                </a:cubicBezTo>
                <a:lnTo>
                  <a:pt x="5409" y="8182"/>
                </a:lnTo>
                <a:cubicBezTo>
                  <a:pt x="5485" y="8106"/>
                  <a:pt x="5584" y="8068"/>
                  <a:pt x="5682" y="8068"/>
                </a:cubicBezTo>
                <a:close/>
                <a:moveTo>
                  <a:pt x="2134" y="9340"/>
                </a:moveTo>
                <a:lnTo>
                  <a:pt x="1478" y="9995"/>
                </a:lnTo>
                <a:lnTo>
                  <a:pt x="2194" y="10727"/>
                </a:lnTo>
                <a:lnTo>
                  <a:pt x="1829" y="10925"/>
                </a:lnTo>
                <a:lnTo>
                  <a:pt x="762" y="10925"/>
                </a:lnTo>
                <a:lnTo>
                  <a:pt x="762" y="10133"/>
                </a:lnTo>
                <a:lnTo>
                  <a:pt x="2134" y="9340"/>
                </a:lnTo>
                <a:close/>
                <a:moveTo>
                  <a:pt x="3459" y="1"/>
                </a:moveTo>
                <a:lnTo>
                  <a:pt x="4846" y="2621"/>
                </a:lnTo>
                <a:lnTo>
                  <a:pt x="8837" y="2621"/>
                </a:lnTo>
                <a:lnTo>
                  <a:pt x="4647" y="6811"/>
                </a:lnTo>
                <a:lnTo>
                  <a:pt x="4114" y="6278"/>
                </a:lnTo>
                <a:lnTo>
                  <a:pt x="2956" y="7436"/>
                </a:lnTo>
                <a:cubicBezTo>
                  <a:pt x="2758" y="7634"/>
                  <a:pt x="2636" y="7893"/>
                  <a:pt x="2621" y="8182"/>
                </a:cubicBezTo>
                <a:lnTo>
                  <a:pt x="0" y="9706"/>
                </a:lnTo>
                <a:lnTo>
                  <a:pt x="0" y="11687"/>
                </a:lnTo>
                <a:lnTo>
                  <a:pt x="2042" y="11687"/>
                </a:lnTo>
                <a:lnTo>
                  <a:pt x="2743" y="11275"/>
                </a:lnTo>
                <a:lnTo>
                  <a:pt x="3063" y="11595"/>
                </a:lnTo>
                <a:lnTo>
                  <a:pt x="3825" y="10833"/>
                </a:lnTo>
                <a:cubicBezTo>
                  <a:pt x="3855" y="10864"/>
                  <a:pt x="3886" y="10894"/>
                  <a:pt x="3916" y="10925"/>
                </a:cubicBezTo>
                <a:lnTo>
                  <a:pt x="4617" y="11641"/>
                </a:lnTo>
                <a:lnTo>
                  <a:pt x="7558" y="8716"/>
                </a:lnTo>
                <a:lnTo>
                  <a:pt x="6750" y="7908"/>
                </a:lnTo>
                <a:lnTo>
                  <a:pt x="10848" y="3810"/>
                </a:lnTo>
                <a:cubicBezTo>
                  <a:pt x="11062" y="3596"/>
                  <a:pt x="11184" y="3307"/>
                  <a:pt x="11184" y="3002"/>
                </a:cubicBezTo>
                <a:cubicBezTo>
                  <a:pt x="11184" y="2865"/>
                  <a:pt x="11153" y="2743"/>
                  <a:pt x="11123" y="2621"/>
                </a:cubicBezTo>
                <a:lnTo>
                  <a:pt x="11351" y="2621"/>
                </a:lnTo>
                <a:lnTo>
                  <a:pt x="1275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95" name="Google Shape;495;p17"/>
          <p:cNvGrpSpPr/>
          <p:nvPr/>
        </p:nvGrpSpPr>
        <p:grpSpPr>
          <a:xfrm>
            <a:off x="4096250" y="2690825"/>
            <a:ext cx="318075" cy="319225"/>
            <a:chOff x="4096250" y="2690825"/>
            <a:chExt cx="318075" cy="319225"/>
          </a:xfrm>
        </p:grpSpPr>
        <p:sp>
          <p:nvSpPr>
            <p:cNvPr id="496" name="Google Shape;496;p17"/>
            <p:cNvSpPr/>
            <p:nvPr/>
          </p:nvSpPr>
          <p:spPr>
            <a:xfrm>
              <a:off x="4216225" y="2866800"/>
              <a:ext cx="25550" cy="18700"/>
            </a:xfrm>
            <a:custGeom>
              <a:avLst/>
              <a:gdLst/>
              <a:ahLst/>
              <a:cxnLst/>
              <a:rect l="l" t="t" r="r" b="b"/>
              <a:pathLst>
                <a:path w="1022" h="748" extrusionOk="0">
                  <a:moveTo>
                    <a:pt x="1" y="1"/>
                  </a:moveTo>
                  <a:lnTo>
                    <a:pt x="1" y="747"/>
                  </a:lnTo>
                  <a:lnTo>
                    <a:pt x="1021" y="747"/>
                  </a:lnTo>
                  <a:lnTo>
                    <a:pt x="1021"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17"/>
            <p:cNvSpPr/>
            <p:nvPr/>
          </p:nvSpPr>
          <p:spPr>
            <a:xfrm>
              <a:off x="4268800" y="2866800"/>
              <a:ext cx="25525" cy="18700"/>
            </a:xfrm>
            <a:custGeom>
              <a:avLst/>
              <a:gdLst/>
              <a:ahLst/>
              <a:cxnLst/>
              <a:rect l="l" t="t" r="r" b="b"/>
              <a:pathLst>
                <a:path w="1021" h="748" extrusionOk="0">
                  <a:moveTo>
                    <a:pt x="0" y="1"/>
                  </a:moveTo>
                  <a:lnTo>
                    <a:pt x="0" y="747"/>
                  </a:lnTo>
                  <a:lnTo>
                    <a:pt x="1021" y="747"/>
                  </a:lnTo>
                  <a:lnTo>
                    <a:pt x="1021"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17"/>
            <p:cNvSpPr/>
            <p:nvPr/>
          </p:nvSpPr>
          <p:spPr>
            <a:xfrm>
              <a:off x="4228025" y="2910225"/>
              <a:ext cx="54500" cy="23175"/>
            </a:xfrm>
            <a:custGeom>
              <a:avLst/>
              <a:gdLst/>
              <a:ahLst/>
              <a:cxnLst/>
              <a:rect l="l" t="t" r="r" b="b"/>
              <a:pathLst>
                <a:path w="2180" h="927" extrusionOk="0">
                  <a:moveTo>
                    <a:pt x="306" y="1"/>
                  </a:moveTo>
                  <a:lnTo>
                    <a:pt x="1" y="686"/>
                  </a:lnTo>
                  <a:cubicBezTo>
                    <a:pt x="344" y="846"/>
                    <a:pt x="717" y="926"/>
                    <a:pt x="1090" y="926"/>
                  </a:cubicBezTo>
                  <a:cubicBezTo>
                    <a:pt x="1464" y="926"/>
                    <a:pt x="1837" y="846"/>
                    <a:pt x="2180" y="686"/>
                  </a:cubicBezTo>
                  <a:lnTo>
                    <a:pt x="1875" y="1"/>
                  </a:lnTo>
                  <a:cubicBezTo>
                    <a:pt x="1631" y="123"/>
                    <a:pt x="1364" y="183"/>
                    <a:pt x="1096" y="183"/>
                  </a:cubicBezTo>
                  <a:cubicBezTo>
                    <a:pt x="827" y="183"/>
                    <a:pt x="557" y="123"/>
                    <a:pt x="30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17"/>
            <p:cNvSpPr/>
            <p:nvPr/>
          </p:nvSpPr>
          <p:spPr>
            <a:xfrm>
              <a:off x="4096250" y="2690825"/>
              <a:ext cx="318075" cy="319225"/>
            </a:xfrm>
            <a:custGeom>
              <a:avLst/>
              <a:gdLst/>
              <a:ahLst/>
              <a:cxnLst/>
              <a:rect l="l" t="t" r="r" b="b"/>
              <a:pathLst>
                <a:path w="12723" h="12769" extrusionOk="0">
                  <a:moveTo>
                    <a:pt x="6369" y="1570"/>
                  </a:moveTo>
                  <a:cubicBezTo>
                    <a:pt x="6963" y="1570"/>
                    <a:pt x="7451" y="2027"/>
                    <a:pt x="7512" y="2621"/>
                  </a:cubicBezTo>
                  <a:cubicBezTo>
                    <a:pt x="7161" y="2378"/>
                    <a:pt x="6757" y="2256"/>
                    <a:pt x="6356" y="2256"/>
                  </a:cubicBezTo>
                  <a:cubicBezTo>
                    <a:pt x="5954" y="2256"/>
                    <a:pt x="5554" y="2378"/>
                    <a:pt x="5211" y="2621"/>
                  </a:cubicBezTo>
                  <a:cubicBezTo>
                    <a:pt x="5272" y="2027"/>
                    <a:pt x="5759" y="1570"/>
                    <a:pt x="6354" y="1570"/>
                  </a:cubicBezTo>
                  <a:close/>
                  <a:moveTo>
                    <a:pt x="6367" y="3021"/>
                  </a:moveTo>
                  <a:cubicBezTo>
                    <a:pt x="6575" y="3021"/>
                    <a:pt x="6780" y="3071"/>
                    <a:pt x="6963" y="3170"/>
                  </a:cubicBezTo>
                  <a:lnTo>
                    <a:pt x="6369" y="3779"/>
                  </a:lnTo>
                  <a:lnTo>
                    <a:pt x="5759" y="3170"/>
                  </a:lnTo>
                  <a:cubicBezTo>
                    <a:pt x="5950" y="3071"/>
                    <a:pt x="6159" y="3021"/>
                    <a:pt x="6367" y="3021"/>
                  </a:cubicBezTo>
                  <a:close/>
                  <a:moveTo>
                    <a:pt x="9812" y="3383"/>
                  </a:moveTo>
                  <a:lnTo>
                    <a:pt x="9005" y="4358"/>
                  </a:lnTo>
                  <a:cubicBezTo>
                    <a:pt x="8822" y="4099"/>
                    <a:pt x="8578" y="3871"/>
                    <a:pt x="8304" y="3688"/>
                  </a:cubicBezTo>
                  <a:cubicBezTo>
                    <a:pt x="8273" y="3581"/>
                    <a:pt x="8228" y="3475"/>
                    <a:pt x="8182" y="3383"/>
                  </a:cubicBezTo>
                  <a:close/>
                  <a:moveTo>
                    <a:pt x="4556" y="3383"/>
                  </a:moveTo>
                  <a:cubicBezTo>
                    <a:pt x="4510" y="3490"/>
                    <a:pt x="4464" y="3581"/>
                    <a:pt x="4434" y="3703"/>
                  </a:cubicBezTo>
                  <a:cubicBezTo>
                    <a:pt x="4144" y="3871"/>
                    <a:pt x="3916" y="4099"/>
                    <a:pt x="3718" y="4374"/>
                  </a:cubicBezTo>
                  <a:lnTo>
                    <a:pt x="2926" y="3383"/>
                  </a:lnTo>
                  <a:close/>
                  <a:moveTo>
                    <a:pt x="5257" y="3718"/>
                  </a:moveTo>
                  <a:lnTo>
                    <a:pt x="5836" y="4297"/>
                  </a:lnTo>
                  <a:lnTo>
                    <a:pt x="5226" y="4907"/>
                  </a:lnTo>
                  <a:cubicBezTo>
                    <a:pt x="5135" y="4724"/>
                    <a:pt x="5074" y="4511"/>
                    <a:pt x="5074" y="4297"/>
                  </a:cubicBezTo>
                  <a:cubicBezTo>
                    <a:pt x="5074" y="4099"/>
                    <a:pt x="5120" y="3916"/>
                    <a:pt x="5211" y="3734"/>
                  </a:cubicBezTo>
                  <a:lnTo>
                    <a:pt x="5257" y="3718"/>
                  </a:lnTo>
                  <a:close/>
                  <a:moveTo>
                    <a:pt x="7466" y="3734"/>
                  </a:moveTo>
                  <a:lnTo>
                    <a:pt x="7527" y="3749"/>
                  </a:lnTo>
                  <a:cubicBezTo>
                    <a:pt x="7603" y="3916"/>
                    <a:pt x="7649" y="4115"/>
                    <a:pt x="7649" y="4313"/>
                  </a:cubicBezTo>
                  <a:cubicBezTo>
                    <a:pt x="7649" y="4526"/>
                    <a:pt x="7603" y="4739"/>
                    <a:pt x="7496" y="4922"/>
                  </a:cubicBezTo>
                  <a:lnTo>
                    <a:pt x="6887" y="4297"/>
                  </a:lnTo>
                  <a:lnTo>
                    <a:pt x="7466" y="3734"/>
                  </a:lnTo>
                  <a:close/>
                  <a:moveTo>
                    <a:pt x="6369" y="4831"/>
                  </a:moveTo>
                  <a:lnTo>
                    <a:pt x="6978" y="5440"/>
                  </a:lnTo>
                  <a:cubicBezTo>
                    <a:pt x="6788" y="5539"/>
                    <a:pt x="6578" y="5589"/>
                    <a:pt x="6369" y="5589"/>
                  </a:cubicBezTo>
                  <a:cubicBezTo>
                    <a:pt x="6159" y="5589"/>
                    <a:pt x="5950" y="5539"/>
                    <a:pt x="5759" y="5440"/>
                  </a:cubicBezTo>
                  <a:lnTo>
                    <a:pt x="6369" y="4831"/>
                  </a:lnTo>
                  <a:close/>
                  <a:moveTo>
                    <a:pt x="8365" y="4724"/>
                  </a:moveTo>
                  <a:cubicBezTo>
                    <a:pt x="8593" y="5029"/>
                    <a:pt x="8730" y="5394"/>
                    <a:pt x="8730" y="5760"/>
                  </a:cubicBezTo>
                  <a:cubicBezTo>
                    <a:pt x="8460" y="5715"/>
                    <a:pt x="8175" y="5685"/>
                    <a:pt x="7890" y="5655"/>
                  </a:cubicBezTo>
                  <a:lnTo>
                    <a:pt x="7890" y="5655"/>
                  </a:lnTo>
                  <a:cubicBezTo>
                    <a:pt x="8127" y="5398"/>
                    <a:pt x="8290" y="5068"/>
                    <a:pt x="8365" y="4724"/>
                  </a:cubicBezTo>
                  <a:close/>
                  <a:moveTo>
                    <a:pt x="4373" y="4739"/>
                  </a:moveTo>
                  <a:cubicBezTo>
                    <a:pt x="4449" y="5074"/>
                    <a:pt x="4617" y="5410"/>
                    <a:pt x="4860" y="5669"/>
                  </a:cubicBezTo>
                  <a:cubicBezTo>
                    <a:pt x="4571" y="5699"/>
                    <a:pt x="4282" y="5730"/>
                    <a:pt x="4007" y="5775"/>
                  </a:cubicBezTo>
                  <a:cubicBezTo>
                    <a:pt x="4023" y="5394"/>
                    <a:pt x="4144" y="5029"/>
                    <a:pt x="4373" y="4739"/>
                  </a:cubicBezTo>
                  <a:close/>
                  <a:moveTo>
                    <a:pt x="3261" y="7466"/>
                  </a:moveTo>
                  <a:lnTo>
                    <a:pt x="3261" y="8198"/>
                  </a:lnTo>
                  <a:cubicBezTo>
                    <a:pt x="3261" y="8289"/>
                    <a:pt x="3261" y="8396"/>
                    <a:pt x="3276" y="8502"/>
                  </a:cubicBezTo>
                  <a:lnTo>
                    <a:pt x="3017" y="8502"/>
                  </a:lnTo>
                  <a:cubicBezTo>
                    <a:pt x="2743" y="8502"/>
                    <a:pt x="2514" y="8274"/>
                    <a:pt x="2514" y="8000"/>
                  </a:cubicBezTo>
                  <a:lnTo>
                    <a:pt x="2514" y="7619"/>
                  </a:lnTo>
                  <a:cubicBezTo>
                    <a:pt x="2514" y="7543"/>
                    <a:pt x="2575" y="7466"/>
                    <a:pt x="2667" y="7466"/>
                  </a:cubicBezTo>
                  <a:close/>
                  <a:moveTo>
                    <a:pt x="10086" y="7482"/>
                  </a:moveTo>
                  <a:cubicBezTo>
                    <a:pt x="10163" y="7482"/>
                    <a:pt x="10224" y="7543"/>
                    <a:pt x="10224" y="7619"/>
                  </a:cubicBezTo>
                  <a:lnTo>
                    <a:pt x="10224" y="7984"/>
                  </a:lnTo>
                  <a:cubicBezTo>
                    <a:pt x="10224" y="8274"/>
                    <a:pt x="10010" y="8502"/>
                    <a:pt x="9721" y="8502"/>
                  </a:cubicBezTo>
                  <a:lnTo>
                    <a:pt x="9462" y="8502"/>
                  </a:lnTo>
                  <a:cubicBezTo>
                    <a:pt x="9462" y="8396"/>
                    <a:pt x="9477" y="8289"/>
                    <a:pt x="9477" y="8198"/>
                  </a:cubicBezTo>
                  <a:lnTo>
                    <a:pt x="9477" y="7482"/>
                  </a:lnTo>
                  <a:close/>
                  <a:moveTo>
                    <a:pt x="6367" y="6343"/>
                  </a:moveTo>
                  <a:cubicBezTo>
                    <a:pt x="7154" y="6343"/>
                    <a:pt x="7938" y="6407"/>
                    <a:pt x="8715" y="6537"/>
                  </a:cubicBezTo>
                  <a:lnTo>
                    <a:pt x="8715" y="8198"/>
                  </a:lnTo>
                  <a:cubicBezTo>
                    <a:pt x="8715" y="9493"/>
                    <a:pt x="7664" y="10544"/>
                    <a:pt x="6369" y="10544"/>
                  </a:cubicBezTo>
                  <a:cubicBezTo>
                    <a:pt x="5059" y="10544"/>
                    <a:pt x="4007" y="9493"/>
                    <a:pt x="4007" y="8198"/>
                  </a:cubicBezTo>
                  <a:lnTo>
                    <a:pt x="4007" y="6537"/>
                  </a:lnTo>
                  <a:cubicBezTo>
                    <a:pt x="4792" y="6407"/>
                    <a:pt x="5580" y="6343"/>
                    <a:pt x="6367" y="6343"/>
                  </a:cubicBezTo>
                  <a:close/>
                  <a:moveTo>
                    <a:pt x="4434" y="10620"/>
                  </a:moveTo>
                  <a:cubicBezTo>
                    <a:pt x="4662" y="10788"/>
                    <a:pt x="4891" y="10940"/>
                    <a:pt x="5150" y="11047"/>
                  </a:cubicBezTo>
                  <a:lnTo>
                    <a:pt x="4464" y="12037"/>
                  </a:lnTo>
                  <a:lnTo>
                    <a:pt x="747" y="12037"/>
                  </a:lnTo>
                  <a:lnTo>
                    <a:pt x="747" y="11321"/>
                  </a:lnTo>
                  <a:lnTo>
                    <a:pt x="4434" y="10620"/>
                  </a:lnTo>
                  <a:close/>
                  <a:moveTo>
                    <a:pt x="8319" y="10605"/>
                  </a:moveTo>
                  <a:lnTo>
                    <a:pt x="11991" y="11306"/>
                  </a:lnTo>
                  <a:lnTo>
                    <a:pt x="11991" y="12007"/>
                  </a:lnTo>
                  <a:lnTo>
                    <a:pt x="11976" y="12037"/>
                  </a:lnTo>
                  <a:lnTo>
                    <a:pt x="5379" y="12037"/>
                  </a:lnTo>
                  <a:lnTo>
                    <a:pt x="5927" y="11275"/>
                  </a:lnTo>
                  <a:cubicBezTo>
                    <a:pt x="6079" y="11291"/>
                    <a:pt x="6216" y="11306"/>
                    <a:pt x="6369" y="11306"/>
                  </a:cubicBezTo>
                  <a:cubicBezTo>
                    <a:pt x="7085" y="11306"/>
                    <a:pt x="7771" y="11047"/>
                    <a:pt x="8319" y="10605"/>
                  </a:cubicBezTo>
                  <a:close/>
                  <a:moveTo>
                    <a:pt x="5988" y="1"/>
                  </a:moveTo>
                  <a:lnTo>
                    <a:pt x="5988" y="854"/>
                  </a:lnTo>
                  <a:cubicBezTo>
                    <a:pt x="5150" y="1037"/>
                    <a:pt x="4525" y="1753"/>
                    <a:pt x="4464" y="2621"/>
                  </a:cubicBezTo>
                  <a:lnTo>
                    <a:pt x="1356" y="2621"/>
                  </a:lnTo>
                  <a:lnTo>
                    <a:pt x="3352" y="5090"/>
                  </a:lnTo>
                  <a:cubicBezTo>
                    <a:pt x="3291" y="5318"/>
                    <a:pt x="3261" y="5562"/>
                    <a:pt x="3261" y="5790"/>
                  </a:cubicBezTo>
                  <a:lnTo>
                    <a:pt x="3261" y="6705"/>
                  </a:lnTo>
                  <a:lnTo>
                    <a:pt x="2667" y="6705"/>
                  </a:lnTo>
                  <a:cubicBezTo>
                    <a:pt x="2164" y="6705"/>
                    <a:pt x="1768" y="7116"/>
                    <a:pt x="1768" y="7604"/>
                  </a:cubicBezTo>
                  <a:lnTo>
                    <a:pt x="1768" y="7969"/>
                  </a:lnTo>
                  <a:cubicBezTo>
                    <a:pt x="1768" y="8670"/>
                    <a:pt x="2316" y="9234"/>
                    <a:pt x="3017" y="9234"/>
                  </a:cubicBezTo>
                  <a:lnTo>
                    <a:pt x="3444" y="9234"/>
                  </a:lnTo>
                  <a:cubicBezTo>
                    <a:pt x="3535" y="9493"/>
                    <a:pt x="3672" y="9737"/>
                    <a:pt x="3824" y="9965"/>
                  </a:cubicBezTo>
                  <a:lnTo>
                    <a:pt x="0" y="10696"/>
                  </a:lnTo>
                  <a:lnTo>
                    <a:pt x="0" y="12768"/>
                  </a:lnTo>
                  <a:lnTo>
                    <a:pt x="12722" y="12768"/>
                  </a:lnTo>
                  <a:lnTo>
                    <a:pt x="12722" y="10696"/>
                  </a:lnTo>
                  <a:lnTo>
                    <a:pt x="8913" y="9950"/>
                  </a:lnTo>
                  <a:cubicBezTo>
                    <a:pt x="9066" y="9737"/>
                    <a:pt x="9203" y="9493"/>
                    <a:pt x="9294" y="9234"/>
                  </a:cubicBezTo>
                  <a:lnTo>
                    <a:pt x="9721" y="9234"/>
                  </a:lnTo>
                  <a:cubicBezTo>
                    <a:pt x="10422" y="9234"/>
                    <a:pt x="10970" y="8670"/>
                    <a:pt x="10970" y="7984"/>
                  </a:cubicBezTo>
                  <a:lnTo>
                    <a:pt x="10970" y="7619"/>
                  </a:lnTo>
                  <a:cubicBezTo>
                    <a:pt x="10970" y="7116"/>
                    <a:pt x="10574" y="6720"/>
                    <a:pt x="10071" y="6720"/>
                  </a:cubicBezTo>
                  <a:lnTo>
                    <a:pt x="9477" y="6720"/>
                  </a:lnTo>
                  <a:lnTo>
                    <a:pt x="9477" y="5806"/>
                  </a:lnTo>
                  <a:cubicBezTo>
                    <a:pt x="9477" y="5562"/>
                    <a:pt x="9431" y="5333"/>
                    <a:pt x="9370" y="5105"/>
                  </a:cubicBezTo>
                  <a:lnTo>
                    <a:pt x="11381" y="2621"/>
                  </a:lnTo>
                  <a:lnTo>
                    <a:pt x="8258" y="2621"/>
                  </a:lnTo>
                  <a:cubicBezTo>
                    <a:pt x="8212" y="1768"/>
                    <a:pt x="7588" y="1037"/>
                    <a:pt x="6735" y="869"/>
                  </a:cubicBezTo>
                  <a:lnTo>
                    <a:pt x="673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0" name="Google Shape;500;p17"/>
          <p:cNvGrpSpPr/>
          <p:nvPr/>
        </p:nvGrpSpPr>
        <p:grpSpPr>
          <a:xfrm>
            <a:off x="4853100" y="2691225"/>
            <a:ext cx="328500" cy="318550"/>
            <a:chOff x="4853100" y="2691225"/>
            <a:chExt cx="328500" cy="318550"/>
          </a:xfrm>
        </p:grpSpPr>
        <p:sp>
          <p:nvSpPr>
            <p:cNvPr id="501" name="Google Shape;501;p17"/>
            <p:cNvSpPr/>
            <p:nvPr/>
          </p:nvSpPr>
          <p:spPr>
            <a:xfrm>
              <a:off x="4897275" y="2691225"/>
              <a:ext cx="284325" cy="273500"/>
            </a:xfrm>
            <a:custGeom>
              <a:avLst/>
              <a:gdLst/>
              <a:ahLst/>
              <a:cxnLst/>
              <a:rect l="l" t="t" r="r" b="b"/>
              <a:pathLst>
                <a:path w="11373" h="10940" extrusionOk="0">
                  <a:moveTo>
                    <a:pt x="4937" y="747"/>
                  </a:moveTo>
                  <a:lnTo>
                    <a:pt x="4983" y="1508"/>
                  </a:lnTo>
                  <a:lnTo>
                    <a:pt x="4221" y="1508"/>
                  </a:lnTo>
                  <a:lnTo>
                    <a:pt x="4266" y="747"/>
                  </a:lnTo>
                  <a:close/>
                  <a:moveTo>
                    <a:pt x="5165" y="2270"/>
                  </a:moveTo>
                  <a:cubicBezTo>
                    <a:pt x="5226" y="2377"/>
                    <a:pt x="5272" y="2499"/>
                    <a:pt x="5272" y="2621"/>
                  </a:cubicBezTo>
                  <a:cubicBezTo>
                    <a:pt x="5249" y="3032"/>
                    <a:pt x="4929" y="3238"/>
                    <a:pt x="4609" y="3238"/>
                  </a:cubicBezTo>
                  <a:cubicBezTo>
                    <a:pt x="4289" y="3238"/>
                    <a:pt x="3969" y="3032"/>
                    <a:pt x="3947" y="2621"/>
                  </a:cubicBezTo>
                  <a:cubicBezTo>
                    <a:pt x="3947" y="2499"/>
                    <a:pt x="3977" y="2377"/>
                    <a:pt x="4053" y="2270"/>
                  </a:cubicBezTo>
                  <a:close/>
                  <a:moveTo>
                    <a:pt x="8583" y="2532"/>
                  </a:moveTo>
                  <a:cubicBezTo>
                    <a:pt x="9009" y="2532"/>
                    <a:pt x="9411" y="2696"/>
                    <a:pt x="9713" y="2994"/>
                  </a:cubicBezTo>
                  <a:lnTo>
                    <a:pt x="9713" y="2994"/>
                  </a:lnTo>
                  <a:cubicBezTo>
                    <a:pt x="10059" y="3344"/>
                    <a:pt x="10223" y="3843"/>
                    <a:pt x="10163" y="4327"/>
                  </a:cubicBezTo>
                  <a:lnTo>
                    <a:pt x="8868" y="3839"/>
                  </a:lnTo>
                  <a:lnTo>
                    <a:pt x="8380" y="2544"/>
                  </a:lnTo>
                  <a:cubicBezTo>
                    <a:pt x="8448" y="2536"/>
                    <a:pt x="8516" y="2532"/>
                    <a:pt x="8583" y="2532"/>
                  </a:cubicBezTo>
                  <a:close/>
                  <a:moveTo>
                    <a:pt x="1128" y="4373"/>
                  </a:moveTo>
                  <a:lnTo>
                    <a:pt x="1128" y="4388"/>
                  </a:lnTo>
                  <a:lnTo>
                    <a:pt x="3078" y="4388"/>
                  </a:lnTo>
                  <a:lnTo>
                    <a:pt x="3078" y="5135"/>
                  </a:lnTo>
                  <a:lnTo>
                    <a:pt x="1128" y="5135"/>
                  </a:lnTo>
                  <a:cubicBezTo>
                    <a:pt x="716" y="5043"/>
                    <a:pt x="716" y="4464"/>
                    <a:pt x="1128" y="4373"/>
                  </a:cubicBezTo>
                  <a:close/>
                  <a:moveTo>
                    <a:pt x="8091" y="4403"/>
                  </a:moveTo>
                  <a:cubicBezTo>
                    <a:pt x="8502" y="4479"/>
                    <a:pt x="8502" y="5074"/>
                    <a:pt x="8091" y="5150"/>
                  </a:cubicBezTo>
                  <a:lnTo>
                    <a:pt x="6125" y="5150"/>
                  </a:lnTo>
                  <a:lnTo>
                    <a:pt x="6125" y="4403"/>
                  </a:lnTo>
                  <a:close/>
                  <a:moveTo>
                    <a:pt x="4861" y="4403"/>
                  </a:moveTo>
                  <a:lnTo>
                    <a:pt x="3825" y="5439"/>
                  </a:lnTo>
                  <a:lnTo>
                    <a:pt x="3825" y="4403"/>
                  </a:lnTo>
                  <a:close/>
                  <a:moveTo>
                    <a:pt x="5379" y="4936"/>
                  </a:moveTo>
                  <a:lnTo>
                    <a:pt x="5379" y="7085"/>
                  </a:lnTo>
                  <a:lnTo>
                    <a:pt x="3825" y="7085"/>
                  </a:lnTo>
                  <a:lnTo>
                    <a:pt x="3825" y="6491"/>
                  </a:lnTo>
                  <a:lnTo>
                    <a:pt x="5379" y="4936"/>
                  </a:lnTo>
                  <a:close/>
                  <a:moveTo>
                    <a:pt x="5333" y="7816"/>
                  </a:moveTo>
                  <a:lnTo>
                    <a:pt x="7649" y="7831"/>
                  </a:lnTo>
                  <a:lnTo>
                    <a:pt x="7649" y="9781"/>
                  </a:lnTo>
                  <a:cubicBezTo>
                    <a:pt x="7611" y="9987"/>
                    <a:pt x="7443" y="10090"/>
                    <a:pt x="7276" y="10090"/>
                  </a:cubicBezTo>
                  <a:cubicBezTo>
                    <a:pt x="7108" y="10090"/>
                    <a:pt x="6940" y="9987"/>
                    <a:pt x="6902" y="9781"/>
                  </a:cubicBezTo>
                  <a:lnTo>
                    <a:pt x="6902" y="8563"/>
                  </a:lnTo>
                  <a:lnTo>
                    <a:pt x="5333" y="8563"/>
                  </a:lnTo>
                  <a:lnTo>
                    <a:pt x="5333" y="7816"/>
                  </a:lnTo>
                  <a:close/>
                  <a:moveTo>
                    <a:pt x="4571" y="7831"/>
                  </a:moveTo>
                  <a:lnTo>
                    <a:pt x="4571" y="10162"/>
                  </a:lnTo>
                  <a:lnTo>
                    <a:pt x="2621" y="10162"/>
                  </a:lnTo>
                  <a:cubicBezTo>
                    <a:pt x="2210" y="10086"/>
                    <a:pt x="2210" y="9492"/>
                    <a:pt x="2621" y="9416"/>
                  </a:cubicBezTo>
                  <a:lnTo>
                    <a:pt x="3825" y="9416"/>
                  </a:lnTo>
                  <a:lnTo>
                    <a:pt x="3825" y="7831"/>
                  </a:lnTo>
                  <a:close/>
                  <a:moveTo>
                    <a:pt x="3581" y="0"/>
                  </a:moveTo>
                  <a:lnTo>
                    <a:pt x="3474" y="1508"/>
                  </a:lnTo>
                  <a:lnTo>
                    <a:pt x="2712" y="1508"/>
                  </a:lnTo>
                  <a:lnTo>
                    <a:pt x="2712" y="2255"/>
                  </a:lnTo>
                  <a:lnTo>
                    <a:pt x="3246" y="2255"/>
                  </a:lnTo>
                  <a:cubicBezTo>
                    <a:pt x="3215" y="2377"/>
                    <a:pt x="3200" y="2484"/>
                    <a:pt x="3200" y="2605"/>
                  </a:cubicBezTo>
                  <a:cubicBezTo>
                    <a:pt x="3200" y="3002"/>
                    <a:pt x="3368" y="3367"/>
                    <a:pt x="3657" y="3641"/>
                  </a:cubicBezTo>
                  <a:lnTo>
                    <a:pt x="1128" y="3641"/>
                  </a:lnTo>
                  <a:cubicBezTo>
                    <a:pt x="503" y="3641"/>
                    <a:pt x="0" y="4144"/>
                    <a:pt x="0" y="4769"/>
                  </a:cubicBezTo>
                  <a:cubicBezTo>
                    <a:pt x="0" y="5378"/>
                    <a:pt x="503" y="5881"/>
                    <a:pt x="1128" y="5881"/>
                  </a:cubicBezTo>
                  <a:lnTo>
                    <a:pt x="1128" y="5896"/>
                  </a:lnTo>
                  <a:lnTo>
                    <a:pt x="3078" y="5896"/>
                  </a:lnTo>
                  <a:lnTo>
                    <a:pt x="3078" y="8654"/>
                  </a:lnTo>
                  <a:lnTo>
                    <a:pt x="2621" y="8654"/>
                  </a:lnTo>
                  <a:cubicBezTo>
                    <a:pt x="1996" y="8654"/>
                    <a:pt x="1494" y="9157"/>
                    <a:pt x="1494" y="9781"/>
                  </a:cubicBezTo>
                  <a:cubicBezTo>
                    <a:pt x="1494" y="10406"/>
                    <a:pt x="1996" y="10909"/>
                    <a:pt x="2621" y="10909"/>
                  </a:cubicBezTo>
                  <a:lnTo>
                    <a:pt x="5333" y="10909"/>
                  </a:lnTo>
                  <a:lnTo>
                    <a:pt x="5333" y="9324"/>
                  </a:lnTo>
                  <a:lnTo>
                    <a:pt x="6156" y="9324"/>
                  </a:lnTo>
                  <a:lnTo>
                    <a:pt x="6156" y="9781"/>
                  </a:lnTo>
                  <a:cubicBezTo>
                    <a:pt x="6140" y="10421"/>
                    <a:pt x="6643" y="10939"/>
                    <a:pt x="7283" y="10939"/>
                  </a:cubicBezTo>
                  <a:cubicBezTo>
                    <a:pt x="7923" y="10939"/>
                    <a:pt x="8426" y="10421"/>
                    <a:pt x="8395" y="9781"/>
                  </a:cubicBezTo>
                  <a:lnTo>
                    <a:pt x="8395" y="7069"/>
                  </a:lnTo>
                  <a:lnTo>
                    <a:pt x="6125" y="7069"/>
                  </a:lnTo>
                  <a:lnTo>
                    <a:pt x="6125" y="5896"/>
                  </a:lnTo>
                  <a:lnTo>
                    <a:pt x="8091" y="5896"/>
                  </a:lnTo>
                  <a:cubicBezTo>
                    <a:pt x="8700" y="5881"/>
                    <a:pt x="9203" y="5394"/>
                    <a:pt x="9203" y="4769"/>
                  </a:cubicBezTo>
                  <a:lnTo>
                    <a:pt x="9203" y="4754"/>
                  </a:lnTo>
                  <a:lnTo>
                    <a:pt x="10300" y="5150"/>
                  </a:lnTo>
                  <a:lnTo>
                    <a:pt x="10650" y="5272"/>
                  </a:lnTo>
                  <a:lnTo>
                    <a:pt x="10787" y="4921"/>
                  </a:lnTo>
                  <a:cubicBezTo>
                    <a:pt x="11372" y="3323"/>
                    <a:pt x="10128" y="1757"/>
                    <a:pt x="8586" y="1757"/>
                  </a:cubicBezTo>
                  <a:cubicBezTo>
                    <a:pt x="8321" y="1757"/>
                    <a:pt x="8046" y="1804"/>
                    <a:pt x="7771" y="1905"/>
                  </a:cubicBezTo>
                  <a:lnTo>
                    <a:pt x="7405" y="2042"/>
                  </a:lnTo>
                  <a:lnTo>
                    <a:pt x="7542" y="2392"/>
                  </a:lnTo>
                  <a:lnTo>
                    <a:pt x="7999" y="3641"/>
                  </a:lnTo>
                  <a:lnTo>
                    <a:pt x="5562" y="3641"/>
                  </a:lnTo>
                  <a:cubicBezTo>
                    <a:pt x="5851" y="3382"/>
                    <a:pt x="6003" y="3002"/>
                    <a:pt x="6019" y="2605"/>
                  </a:cubicBezTo>
                  <a:cubicBezTo>
                    <a:pt x="6019" y="2484"/>
                    <a:pt x="6003" y="2377"/>
                    <a:pt x="5973" y="2255"/>
                  </a:cubicBezTo>
                  <a:lnTo>
                    <a:pt x="6430" y="2255"/>
                  </a:lnTo>
                  <a:lnTo>
                    <a:pt x="6430" y="1508"/>
                  </a:lnTo>
                  <a:lnTo>
                    <a:pt x="5744" y="1508"/>
                  </a:lnTo>
                  <a:lnTo>
                    <a:pt x="563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17"/>
            <p:cNvSpPr/>
            <p:nvPr/>
          </p:nvSpPr>
          <p:spPr>
            <a:xfrm>
              <a:off x="4853100" y="2966225"/>
              <a:ext cx="318825" cy="43550"/>
            </a:xfrm>
            <a:custGeom>
              <a:avLst/>
              <a:gdLst/>
              <a:ahLst/>
              <a:cxnLst/>
              <a:rect l="l" t="t" r="r" b="b"/>
              <a:pathLst>
                <a:path w="12753" h="1742" extrusionOk="0">
                  <a:moveTo>
                    <a:pt x="0" y="0"/>
                  </a:moveTo>
                  <a:lnTo>
                    <a:pt x="0" y="793"/>
                  </a:lnTo>
                  <a:cubicBezTo>
                    <a:pt x="2072" y="1425"/>
                    <a:pt x="4220" y="1741"/>
                    <a:pt x="6371" y="1741"/>
                  </a:cubicBezTo>
                  <a:cubicBezTo>
                    <a:pt x="8521" y="1741"/>
                    <a:pt x="10673" y="1425"/>
                    <a:pt x="12753" y="793"/>
                  </a:cubicBezTo>
                  <a:lnTo>
                    <a:pt x="12753" y="16"/>
                  </a:lnTo>
                  <a:cubicBezTo>
                    <a:pt x="10680" y="655"/>
                    <a:pt x="8532" y="975"/>
                    <a:pt x="6369" y="991"/>
                  </a:cubicBezTo>
                  <a:cubicBezTo>
                    <a:pt x="4205" y="975"/>
                    <a:pt x="2057" y="640"/>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3" name="Google Shape;503;p17"/>
          <p:cNvGrpSpPr/>
          <p:nvPr/>
        </p:nvGrpSpPr>
        <p:grpSpPr>
          <a:xfrm>
            <a:off x="5557750" y="2690825"/>
            <a:ext cx="295225" cy="319225"/>
            <a:chOff x="5557750" y="2690825"/>
            <a:chExt cx="295225" cy="319225"/>
          </a:xfrm>
        </p:grpSpPr>
        <p:sp>
          <p:nvSpPr>
            <p:cNvPr id="504" name="Google Shape;504;p17"/>
            <p:cNvSpPr/>
            <p:nvPr/>
          </p:nvSpPr>
          <p:spPr>
            <a:xfrm>
              <a:off x="5624800" y="2843125"/>
              <a:ext cx="52575" cy="27125"/>
            </a:xfrm>
            <a:custGeom>
              <a:avLst/>
              <a:gdLst/>
              <a:ahLst/>
              <a:cxnLst/>
              <a:rect l="l" t="t" r="r" b="b"/>
              <a:pathLst>
                <a:path w="2103" h="1085" extrusionOk="0">
                  <a:moveTo>
                    <a:pt x="799" y="1"/>
                  </a:moveTo>
                  <a:cubicBezTo>
                    <a:pt x="549" y="1"/>
                    <a:pt x="278" y="56"/>
                    <a:pt x="0" y="201"/>
                  </a:cubicBezTo>
                  <a:lnTo>
                    <a:pt x="335" y="856"/>
                  </a:lnTo>
                  <a:cubicBezTo>
                    <a:pt x="482" y="783"/>
                    <a:pt x="633" y="745"/>
                    <a:pt x="792" y="745"/>
                  </a:cubicBezTo>
                  <a:cubicBezTo>
                    <a:pt x="1062" y="745"/>
                    <a:pt x="1355" y="855"/>
                    <a:pt x="1691" y="1085"/>
                  </a:cubicBezTo>
                  <a:lnTo>
                    <a:pt x="2103" y="460"/>
                  </a:lnTo>
                  <a:cubicBezTo>
                    <a:pt x="1908" y="330"/>
                    <a:pt x="1413" y="1"/>
                    <a:pt x="79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17"/>
            <p:cNvSpPr/>
            <p:nvPr/>
          </p:nvSpPr>
          <p:spPr>
            <a:xfrm>
              <a:off x="5733350" y="2843125"/>
              <a:ext cx="52975" cy="27125"/>
            </a:xfrm>
            <a:custGeom>
              <a:avLst/>
              <a:gdLst/>
              <a:ahLst/>
              <a:cxnLst/>
              <a:rect l="l" t="t" r="r" b="b"/>
              <a:pathLst>
                <a:path w="2119" h="1085" extrusionOk="0">
                  <a:moveTo>
                    <a:pt x="1319" y="1"/>
                  </a:moveTo>
                  <a:cubicBezTo>
                    <a:pt x="704" y="1"/>
                    <a:pt x="206" y="330"/>
                    <a:pt x="0" y="460"/>
                  </a:cubicBezTo>
                  <a:lnTo>
                    <a:pt x="427" y="1085"/>
                  </a:lnTo>
                  <a:cubicBezTo>
                    <a:pt x="764" y="854"/>
                    <a:pt x="1052" y="738"/>
                    <a:pt x="1318" y="738"/>
                  </a:cubicBezTo>
                  <a:cubicBezTo>
                    <a:pt x="1474" y="738"/>
                    <a:pt x="1622" y="778"/>
                    <a:pt x="1768" y="856"/>
                  </a:cubicBezTo>
                  <a:lnTo>
                    <a:pt x="2118" y="201"/>
                  </a:lnTo>
                  <a:cubicBezTo>
                    <a:pt x="1840" y="56"/>
                    <a:pt x="1570" y="1"/>
                    <a:pt x="131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17"/>
            <p:cNvSpPr/>
            <p:nvPr/>
          </p:nvSpPr>
          <p:spPr>
            <a:xfrm>
              <a:off x="5669725" y="2946025"/>
              <a:ext cx="71250" cy="25925"/>
            </a:xfrm>
            <a:custGeom>
              <a:avLst/>
              <a:gdLst/>
              <a:ahLst/>
              <a:cxnLst/>
              <a:rect l="l" t="t" r="r" b="b"/>
              <a:pathLst>
                <a:path w="2850" h="1037" extrusionOk="0">
                  <a:moveTo>
                    <a:pt x="351" y="1"/>
                  </a:moveTo>
                  <a:lnTo>
                    <a:pt x="1" y="671"/>
                  </a:lnTo>
                  <a:cubicBezTo>
                    <a:pt x="450" y="915"/>
                    <a:pt x="942" y="1037"/>
                    <a:pt x="1431" y="1037"/>
                  </a:cubicBezTo>
                  <a:cubicBezTo>
                    <a:pt x="1921" y="1037"/>
                    <a:pt x="2408" y="915"/>
                    <a:pt x="2850" y="671"/>
                  </a:cubicBezTo>
                  <a:lnTo>
                    <a:pt x="2515" y="1"/>
                  </a:lnTo>
                  <a:cubicBezTo>
                    <a:pt x="2172" y="191"/>
                    <a:pt x="1799" y="287"/>
                    <a:pt x="1427" y="287"/>
                  </a:cubicBezTo>
                  <a:cubicBezTo>
                    <a:pt x="1056" y="287"/>
                    <a:pt x="687" y="191"/>
                    <a:pt x="3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17"/>
            <p:cNvSpPr/>
            <p:nvPr/>
          </p:nvSpPr>
          <p:spPr>
            <a:xfrm>
              <a:off x="5557750" y="2690825"/>
              <a:ext cx="295225" cy="319225"/>
            </a:xfrm>
            <a:custGeom>
              <a:avLst/>
              <a:gdLst/>
              <a:ahLst/>
              <a:cxnLst/>
              <a:rect l="l" t="t" r="r" b="b"/>
              <a:pathLst>
                <a:path w="11809" h="12769" extrusionOk="0">
                  <a:moveTo>
                    <a:pt x="6689" y="2439"/>
                  </a:moveTo>
                  <a:cubicBezTo>
                    <a:pt x="8091" y="2469"/>
                    <a:pt x="9249" y="3505"/>
                    <a:pt x="9462" y="4876"/>
                  </a:cubicBezTo>
                  <a:cubicBezTo>
                    <a:pt x="8803" y="4491"/>
                    <a:pt x="8205" y="4298"/>
                    <a:pt x="7660" y="4298"/>
                  </a:cubicBezTo>
                  <a:cubicBezTo>
                    <a:pt x="7537" y="4298"/>
                    <a:pt x="7416" y="4308"/>
                    <a:pt x="7299" y="4328"/>
                  </a:cubicBezTo>
                  <a:cubicBezTo>
                    <a:pt x="6750" y="4419"/>
                    <a:pt x="6262" y="4693"/>
                    <a:pt x="5912" y="5120"/>
                  </a:cubicBezTo>
                  <a:cubicBezTo>
                    <a:pt x="5562" y="4709"/>
                    <a:pt x="5074" y="4434"/>
                    <a:pt x="4541" y="4343"/>
                  </a:cubicBezTo>
                  <a:cubicBezTo>
                    <a:pt x="4420" y="4323"/>
                    <a:pt x="4297" y="4314"/>
                    <a:pt x="4172" y="4314"/>
                  </a:cubicBezTo>
                  <a:cubicBezTo>
                    <a:pt x="3619" y="4314"/>
                    <a:pt x="3021" y="4506"/>
                    <a:pt x="2362" y="4892"/>
                  </a:cubicBezTo>
                  <a:cubicBezTo>
                    <a:pt x="2560" y="3505"/>
                    <a:pt x="3733" y="2469"/>
                    <a:pt x="5135" y="2439"/>
                  </a:cubicBezTo>
                  <a:close/>
                  <a:moveTo>
                    <a:pt x="7253" y="763"/>
                  </a:moveTo>
                  <a:cubicBezTo>
                    <a:pt x="9355" y="763"/>
                    <a:pt x="11062" y="2469"/>
                    <a:pt x="11062" y="4572"/>
                  </a:cubicBezTo>
                  <a:lnTo>
                    <a:pt x="11077" y="8624"/>
                  </a:lnTo>
                  <a:lnTo>
                    <a:pt x="10239" y="8624"/>
                  </a:lnTo>
                  <a:cubicBezTo>
                    <a:pt x="10239" y="8502"/>
                    <a:pt x="10254" y="8396"/>
                    <a:pt x="10254" y="8274"/>
                  </a:cubicBezTo>
                  <a:lnTo>
                    <a:pt x="10254" y="5425"/>
                  </a:lnTo>
                  <a:lnTo>
                    <a:pt x="10254" y="5410"/>
                  </a:lnTo>
                  <a:lnTo>
                    <a:pt x="10254" y="5394"/>
                  </a:lnTo>
                  <a:cubicBezTo>
                    <a:pt x="10254" y="3353"/>
                    <a:pt x="8655" y="1707"/>
                    <a:pt x="6689" y="1707"/>
                  </a:cubicBezTo>
                  <a:lnTo>
                    <a:pt x="5135" y="1707"/>
                  </a:lnTo>
                  <a:cubicBezTo>
                    <a:pt x="3170" y="1707"/>
                    <a:pt x="1585" y="3353"/>
                    <a:pt x="1585" y="5394"/>
                  </a:cubicBezTo>
                  <a:lnTo>
                    <a:pt x="1585" y="5410"/>
                  </a:lnTo>
                  <a:lnTo>
                    <a:pt x="1585" y="5425"/>
                  </a:lnTo>
                  <a:lnTo>
                    <a:pt x="1585" y="8259"/>
                  </a:lnTo>
                  <a:cubicBezTo>
                    <a:pt x="1585" y="8381"/>
                    <a:pt x="1585" y="8502"/>
                    <a:pt x="1585" y="8609"/>
                  </a:cubicBezTo>
                  <a:lnTo>
                    <a:pt x="762" y="8609"/>
                  </a:lnTo>
                  <a:lnTo>
                    <a:pt x="762" y="4572"/>
                  </a:lnTo>
                  <a:cubicBezTo>
                    <a:pt x="762" y="2469"/>
                    <a:pt x="2469" y="763"/>
                    <a:pt x="4571" y="763"/>
                  </a:cubicBezTo>
                  <a:close/>
                  <a:moveTo>
                    <a:pt x="5912" y="7344"/>
                  </a:moveTo>
                  <a:lnTo>
                    <a:pt x="6262" y="8929"/>
                  </a:lnTo>
                  <a:lnTo>
                    <a:pt x="5912" y="9051"/>
                  </a:lnTo>
                  <a:lnTo>
                    <a:pt x="5562" y="8929"/>
                  </a:lnTo>
                  <a:lnTo>
                    <a:pt x="5912" y="7344"/>
                  </a:lnTo>
                  <a:close/>
                  <a:moveTo>
                    <a:pt x="7648" y="5056"/>
                  </a:moveTo>
                  <a:cubicBezTo>
                    <a:pt x="8171" y="5056"/>
                    <a:pt x="8771" y="5304"/>
                    <a:pt x="9508" y="5790"/>
                  </a:cubicBezTo>
                  <a:lnTo>
                    <a:pt x="9508" y="8274"/>
                  </a:lnTo>
                  <a:cubicBezTo>
                    <a:pt x="9508" y="10346"/>
                    <a:pt x="7893" y="12022"/>
                    <a:pt x="5912" y="12022"/>
                  </a:cubicBezTo>
                  <a:cubicBezTo>
                    <a:pt x="3931" y="12022"/>
                    <a:pt x="2316" y="10346"/>
                    <a:pt x="2316" y="8274"/>
                  </a:cubicBezTo>
                  <a:lnTo>
                    <a:pt x="2316" y="5790"/>
                  </a:lnTo>
                  <a:cubicBezTo>
                    <a:pt x="3053" y="5304"/>
                    <a:pt x="3653" y="5056"/>
                    <a:pt x="4176" y="5056"/>
                  </a:cubicBezTo>
                  <a:cubicBezTo>
                    <a:pt x="4259" y="5056"/>
                    <a:pt x="4340" y="5062"/>
                    <a:pt x="4419" y="5074"/>
                  </a:cubicBezTo>
                  <a:cubicBezTo>
                    <a:pt x="4846" y="5166"/>
                    <a:pt x="5242" y="5410"/>
                    <a:pt x="5485" y="5775"/>
                  </a:cubicBezTo>
                  <a:lnTo>
                    <a:pt x="4678" y="9447"/>
                  </a:lnTo>
                  <a:lnTo>
                    <a:pt x="5912" y="9828"/>
                  </a:lnTo>
                  <a:lnTo>
                    <a:pt x="7131" y="9447"/>
                  </a:lnTo>
                  <a:lnTo>
                    <a:pt x="6339" y="5775"/>
                  </a:lnTo>
                  <a:cubicBezTo>
                    <a:pt x="6582" y="5410"/>
                    <a:pt x="6963" y="5166"/>
                    <a:pt x="7405" y="5074"/>
                  </a:cubicBezTo>
                  <a:cubicBezTo>
                    <a:pt x="7484" y="5062"/>
                    <a:pt x="7565" y="5056"/>
                    <a:pt x="7648" y="5056"/>
                  </a:cubicBezTo>
                  <a:close/>
                  <a:moveTo>
                    <a:pt x="4571" y="1"/>
                  </a:moveTo>
                  <a:cubicBezTo>
                    <a:pt x="2042" y="1"/>
                    <a:pt x="1" y="2042"/>
                    <a:pt x="1" y="4572"/>
                  </a:cubicBezTo>
                  <a:lnTo>
                    <a:pt x="1" y="9371"/>
                  </a:lnTo>
                  <a:lnTo>
                    <a:pt x="1707" y="9371"/>
                  </a:lnTo>
                  <a:cubicBezTo>
                    <a:pt x="2164" y="11336"/>
                    <a:pt x="3901" y="12723"/>
                    <a:pt x="5912" y="12768"/>
                  </a:cubicBezTo>
                  <a:cubicBezTo>
                    <a:pt x="7938" y="12768"/>
                    <a:pt x="9645" y="11306"/>
                    <a:pt x="10117" y="9356"/>
                  </a:cubicBezTo>
                  <a:lnTo>
                    <a:pt x="11808" y="9356"/>
                  </a:lnTo>
                  <a:lnTo>
                    <a:pt x="11808" y="4572"/>
                  </a:lnTo>
                  <a:cubicBezTo>
                    <a:pt x="11808" y="2042"/>
                    <a:pt x="9767" y="1"/>
                    <a:pt x="723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17"/>
            <p:cNvSpPr/>
            <p:nvPr/>
          </p:nvSpPr>
          <p:spPr>
            <a:xfrm>
              <a:off x="5755825" y="2897275"/>
              <a:ext cx="18675" cy="18700"/>
            </a:xfrm>
            <a:custGeom>
              <a:avLst/>
              <a:gdLst/>
              <a:ahLst/>
              <a:cxnLst/>
              <a:rect l="l" t="t" r="r" b="b"/>
              <a:pathLst>
                <a:path w="747" h="748" extrusionOk="0">
                  <a:moveTo>
                    <a:pt x="0" y="1"/>
                  </a:moveTo>
                  <a:lnTo>
                    <a:pt x="0" y="747"/>
                  </a:lnTo>
                  <a:lnTo>
                    <a:pt x="747" y="747"/>
                  </a:lnTo>
                  <a:lnTo>
                    <a:pt x="74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17"/>
            <p:cNvSpPr/>
            <p:nvPr/>
          </p:nvSpPr>
          <p:spPr>
            <a:xfrm>
              <a:off x="5696025" y="2770450"/>
              <a:ext cx="18675" cy="19050"/>
            </a:xfrm>
            <a:custGeom>
              <a:avLst/>
              <a:gdLst/>
              <a:ahLst/>
              <a:cxnLst/>
              <a:rect l="l" t="t" r="r" b="b"/>
              <a:pathLst>
                <a:path w="747" h="762" extrusionOk="0">
                  <a:moveTo>
                    <a:pt x="0" y="0"/>
                  </a:moveTo>
                  <a:lnTo>
                    <a:pt x="0" y="762"/>
                  </a:lnTo>
                  <a:lnTo>
                    <a:pt x="747" y="762"/>
                  </a:lnTo>
                  <a:lnTo>
                    <a:pt x="74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17"/>
            <p:cNvSpPr/>
            <p:nvPr/>
          </p:nvSpPr>
          <p:spPr>
            <a:xfrm>
              <a:off x="5636225" y="2897275"/>
              <a:ext cx="18675" cy="18700"/>
            </a:xfrm>
            <a:custGeom>
              <a:avLst/>
              <a:gdLst/>
              <a:ahLst/>
              <a:cxnLst/>
              <a:rect l="l" t="t" r="r" b="b"/>
              <a:pathLst>
                <a:path w="747" h="748" extrusionOk="0">
                  <a:moveTo>
                    <a:pt x="0" y="1"/>
                  </a:moveTo>
                  <a:lnTo>
                    <a:pt x="0" y="747"/>
                  </a:lnTo>
                  <a:lnTo>
                    <a:pt x="747" y="747"/>
                  </a:lnTo>
                  <a:lnTo>
                    <a:pt x="74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1" name="Google Shape;511;p17"/>
          <p:cNvGrpSpPr/>
          <p:nvPr/>
        </p:nvGrpSpPr>
        <p:grpSpPr>
          <a:xfrm>
            <a:off x="6262425" y="2691600"/>
            <a:ext cx="318825" cy="314250"/>
            <a:chOff x="6262425" y="2691600"/>
            <a:chExt cx="318825" cy="314250"/>
          </a:xfrm>
        </p:grpSpPr>
        <p:sp>
          <p:nvSpPr>
            <p:cNvPr id="512" name="Google Shape;512;p17"/>
            <p:cNvSpPr/>
            <p:nvPr/>
          </p:nvSpPr>
          <p:spPr>
            <a:xfrm>
              <a:off x="6262425" y="2738825"/>
              <a:ext cx="316925" cy="267025"/>
            </a:xfrm>
            <a:custGeom>
              <a:avLst/>
              <a:gdLst/>
              <a:ahLst/>
              <a:cxnLst/>
              <a:rect l="l" t="t" r="r" b="b"/>
              <a:pathLst>
                <a:path w="12677" h="10681" extrusionOk="0">
                  <a:moveTo>
                    <a:pt x="10894" y="747"/>
                  </a:moveTo>
                  <a:lnTo>
                    <a:pt x="11351" y="1494"/>
                  </a:lnTo>
                  <a:lnTo>
                    <a:pt x="1326" y="1494"/>
                  </a:lnTo>
                  <a:lnTo>
                    <a:pt x="1798" y="747"/>
                  </a:lnTo>
                  <a:close/>
                  <a:moveTo>
                    <a:pt x="1188" y="3596"/>
                  </a:moveTo>
                  <a:lnTo>
                    <a:pt x="1432" y="4967"/>
                  </a:lnTo>
                  <a:lnTo>
                    <a:pt x="1036" y="4967"/>
                  </a:lnTo>
                  <a:cubicBezTo>
                    <a:pt x="1051" y="4510"/>
                    <a:pt x="1097" y="4053"/>
                    <a:pt x="1188" y="3596"/>
                  </a:cubicBezTo>
                  <a:close/>
                  <a:moveTo>
                    <a:pt x="3337" y="2255"/>
                  </a:moveTo>
                  <a:lnTo>
                    <a:pt x="2849" y="4967"/>
                  </a:lnTo>
                  <a:lnTo>
                    <a:pt x="2209" y="4967"/>
                  </a:lnTo>
                  <a:lnTo>
                    <a:pt x="1706" y="2255"/>
                  </a:lnTo>
                  <a:close/>
                  <a:moveTo>
                    <a:pt x="3809" y="3962"/>
                  </a:moveTo>
                  <a:lnTo>
                    <a:pt x="3977" y="4967"/>
                  </a:lnTo>
                  <a:lnTo>
                    <a:pt x="3611" y="4967"/>
                  </a:lnTo>
                  <a:lnTo>
                    <a:pt x="3809" y="3962"/>
                  </a:lnTo>
                  <a:close/>
                  <a:moveTo>
                    <a:pt x="5896" y="2255"/>
                  </a:moveTo>
                  <a:lnTo>
                    <a:pt x="5394" y="4967"/>
                  </a:lnTo>
                  <a:lnTo>
                    <a:pt x="4738" y="4967"/>
                  </a:lnTo>
                  <a:lnTo>
                    <a:pt x="4251" y="2255"/>
                  </a:lnTo>
                  <a:close/>
                  <a:moveTo>
                    <a:pt x="6353" y="3855"/>
                  </a:moveTo>
                  <a:lnTo>
                    <a:pt x="6567" y="4967"/>
                  </a:lnTo>
                  <a:lnTo>
                    <a:pt x="6155" y="4967"/>
                  </a:lnTo>
                  <a:lnTo>
                    <a:pt x="6353" y="3855"/>
                  </a:lnTo>
                  <a:close/>
                  <a:moveTo>
                    <a:pt x="8471" y="2255"/>
                  </a:moveTo>
                  <a:lnTo>
                    <a:pt x="7968" y="4967"/>
                  </a:lnTo>
                  <a:lnTo>
                    <a:pt x="7328" y="4967"/>
                  </a:lnTo>
                  <a:lnTo>
                    <a:pt x="6826" y="2255"/>
                  </a:lnTo>
                  <a:close/>
                  <a:moveTo>
                    <a:pt x="8928" y="3962"/>
                  </a:moveTo>
                  <a:lnTo>
                    <a:pt x="9111" y="4967"/>
                  </a:lnTo>
                  <a:lnTo>
                    <a:pt x="8745" y="4967"/>
                  </a:lnTo>
                  <a:lnTo>
                    <a:pt x="8928" y="3962"/>
                  </a:lnTo>
                  <a:close/>
                  <a:moveTo>
                    <a:pt x="11016" y="2255"/>
                  </a:moveTo>
                  <a:lnTo>
                    <a:pt x="10513" y="4967"/>
                  </a:lnTo>
                  <a:lnTo>
                    <a:pt x="9873" y="4967"/>
                  </a:lnTo>
                  <a:lnTo>
                    <a:pt x="9370" y="2255"/>
                  </a:lnTo>
                  <a:close/>
                  <a:moveTo>
                    <a:pt x="11518" y="3703"/>
                  </a:moveTo>
                  <a:cubicBezTo>
                    <a:pt x="11579" y="4129"/>
                    <a:pt x="11625" y="4541"/>
                    <a:pt x="11640" y="4967"/>
                  </a:cubicBezTo>
                  <a:lnTo>
                    <a:pt x="11275" y="4967"/>
                  </a:lnTo>
                  <a:lnTo>
                    <a:pt x="11518" y="3703"/>
                  </a:lnTo>
                  <a:close/>
                  <a:moveTo>
                    <a:pt x="2712" y="5714"/>
                  </a:moveTo>
                  <a:lnTo>
                    <a:pt x="2514" y="6720"/>
                  </a:lnTo>
                  <a:lnTo>
                    <a:pt x="2331" y="5714"/>
                  </a:lnTo>
                  <a:close/>
                  <a:moveTo>
                    <a:pt x="5256" y="5714"/>
                  </a:moveTo>
                  <a:lnTo>
                    <a:pt x="5058" y="6720"/>
                  </a:lnTo>
                  <a:lnTo>
                    <a:pt x="4876" y="5714"/>
                  </a:lnTo>
                  <a:close/>
                  <a:moveTo>
                    <a:pt x="7831" y="5714"/>
                  </a:moveTo>
                  <a:lnTo>
                    <a:pt x="7648" y="6720"/>
                  </a:lnTo>
                  <a:lnTo>
                    <a:pt x="7450" y="5714"/>
                  </a:lnTo>
                  <a:close/>
                  <a:moveTo>
                    <a:pt x="10376" y="5714"/>
                  </a:moveTo>
                  <a:lnTo>
                    <a:pt x="10193" y="6720"/>
                  </a:lnTo>
                  <a:lnTo>
                    <a:pt x="10010" y="5714"/>
                  </a:lnTo>
                  <a:close/>
                  <a:moveTo>
                    <a:pt x="1585" y="5714"/>
                  </a:moveTo>
                  <a:lnTo>
                    <a:pt x="2072" y="8426"/>
                  </a:lnTo>
                  <a:lnTo>
                    <a:pt x="1524" y="8426"/>
                  </a:lnTo>
                  <a:cubicBezTo>
                    <a:pt x="1234" y="7558"/>
                    <a:pt x="1067" y="6643"/>
                    <a:pt x="1021" y="5714"/>
                  </a:cubicBezTo>
                  <a:close/>
                  <a:moveTo>
                    <a:pt x="4114" y="5714"/>
                  </a:moveTo>
                  <a:lnTo>
                    <a:pt x="4616" y="8426"/>
                  </a:lnTo>
                  <a:lnTo>
                    <a:pt x="2971" y="8426"/>
                  </a:lnTo>
                  <a:lnTo>
                    <a:pt x="3474" y="5714"/>
                  </a:lnTo>
                  <a:close/>
                  <a:moveTo>
                    <a:pt x="6704" y="5714"/>
                  </a:moveTo>
                  <a:lnTo>
                    <a:pt x="7191" y="8426"/>
                  </a:lnTo>
                  <a:lnTo>
                    <a:pt x="5515" y="8426"/>
                  </a:lnTo>
                  <a:lnTo>
                    <a:pt x="6018" y="5714"/>
                  </a:lnTo>
                  <a:close/>
                  <a:moveTo>
                    <a:pt x="9248" y="5714"/>
                  </a:moveTo>
                  <a:lnTo>
                    <a:pt x="9736" y="8426"/>
                  </a:lnTo>
                  <a:lnTo>
                    <a:pt x="8106" y="8426"/>
                  </a:lnTo>
                  <a:lnTo>
                    <a:pt x="8593" y="5714"/>
                  </a:lnTo>
                  <a:close/>
                  <a:moveTo>
                    <a:pt x="11655" y="5714"/>
                  </a:moveTo>
                  <a:cubicBezTo>
                    <a:pt x="11610" y="6643"/>
                    <a:pt x="11442" y="7558"/>
                    <a:pt x="11168" y="8426"/>
                  </a:cubicBezTo>
                  <a:lnTo>
                    <a:pt x="10650" y="8426"/>
                  </a:lnTo>
                  <a:lnTo>
                    <a:pt x="11153" y="5714"/>
                  </a:lnTo>
                  <a:close/>
                  <a:moveTo>
                    <a:pt x="11351" y="9173"/>
                  </a:moveTo>
                  <a:lnTo>
                    <a:pt x="10894" y="9934"/>
                  </a:lnTo>
                  <a:lnTo>
                    <a:pt x="1798" y="9934"/>
                  </a:lnTo>
                  <a:lnTo>
                    <a:pt x="1341" y="9173"/>
                  </a:lnTo>
                  <a:close/>
                  <a:moveTo>
                    <a:pt x="1371" y="1"/>
                  </a:moveTo>
                  <a:lnTo>
                    <a:pt x="0" y="2255"/>
                  </a:lnTo>
                  <a:lnTo>
                    <a:pt x="731" y="2255"/>
                  </a:lnTo>
                  <a:cubicBezTo>
                    <a:pt x="122" y="4267"/>
                    <a:pt x="122" y="6415"/>
                    <a:pt x="731" y="8426"/>
                  </a:cubicBezTo>
                  <a:lnTo>
                    <a:pt x="0" y="8426"/>
                  </a:lnTo>
                  <a:lnTo>
                    <a:pt x="1371" y="10681"/>
                  </a:lnTo>
                  <a:lnTo>
                    <a:pt x="11305" y="10681"/>
                  </a:lnTo>
                  <a:lnTo>
                    <a:pt x="12676" y="8426"/>
                  </a:lnTo>
                  <a:lnTo>
                    <a:pt x="11945" y="8426"/>
                  </a:lnTo>
                  <a:cubicBezTo>
                    <a:pt x="12554" y="6415"/>
                    <a:pt x="12554" y="4267"/>
                    <a:pt x="11945" y="2255"/>
                  </a:cubicBezTo>
                  <a:lnTo>
                    <a:pt x="12676" y="2255"/>
                  </a:lnTo>
                  <a:lnTo>
                    <a:pt x="1130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17"/>
            <p:cNvSpPr/>
            <p:nvPr/>
          </p:nvSpPr>
          <p:spPr>
            <a:xfrm>
              <a:off x="6435350" y="2691600"/>
              <a:ext cx="145900" cy="37725"/>
            </a:xfrm>
            <a:custGeom>
              <a:avLst/>
              <a:gdLst/>
              <a:ahLst/>
              <a:cxnLst/>
              <a:rect l="l" t="t" r="r" b="b"/>
              <a:pathLst>
                <a:path w="5836" h="1509" extrusionOk="0">
                  <a:moveTo>
                    <a:pt x="92" y="0"/>
                  </a:moveTo>
                  <a:lnTo>
                    <a:pt x="0" y="747"/>
                  </a:lnTo>
                  <a:lnTo>
                    <a:pt x="5744" y="1509"/>
                  </a:lnTo>
                  <a:lnTo>
                    <a:pt x="5835" y="762"/>
                  </a:lnTo>
                  <a:lnTo>
                    <a:pt x="9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4" name="Google Shape;514;p17"/>
          <p:cNvGrpSpPr/>
          <p:nvPr/>
        </p:nvGrpSpPr>
        <p:grpSpPr>
          <a:xfrm>
            <a:off x="7043250" y="2691600"/>
            <a:ext cx="319225" cy="314250"/>
            <a:chOff x="7043250" y="2691600"/>
            <a:chExt cx="319225" cy="314250"/>
          </a:xfrm>
        </p:grpSpPr>
        <p:sp>
          <p:nvSpPr>
            <p:cNvPr id="515" name="Google Shape;515;p17"/>
            <p:cNvSpPr/>
            <p:nvPr/>
          </p:nvSpPr>
          <p:spPr>
            <a:xfrm>
              <a:off x="7066100" y="2752550"/>
              <a:ext cx="272750" cy="253300"/>
            </a:xfrm>
            <a:custGeom>
              <a:avLst/>
              <a:gdLst/>
              <a:ahLst/>
              <a:cxnLst/>
              <a:rect l="l" t="t" r="r" b="b"/>
              <a:pathLst>
                <a:path w="10910" h="10132" extrusionOk="0">
                  <a:moveTo>
                    <a:pt x="6126" y="747"/>
                  </a:moveTo>
                  <a:lnTo>
                    <a:pt x="5455" y="2224"/>
                  </a:lnTo>
                  <a:lnTo>
                    <a:pt x="4800" y="747"/>
                  </a:lnTo>
                  <a:close/>
                  <a:moveTo>
                    <a:pt x="2271" y="747"/>
                  </a:moveTo>
                  <a:lnTo>
                    <a:pt x="2271" y="3352"/>
                  </a:lnTo>
                  <a:cubicBezTo>
                    <a:pt x="2271" y="3977"/>
                    <a:pt x="2774" y="4479"/>
                    <a:pt x="3398" y="4479"/>
                  </a:cubicBezTo>
                  <a:lnTo>
                    <a:pt x="3490" y="4479"/>
                  </a:lnTo>
                  <a:lnTo>
                    <a:pt x="3490" y="5653"/>
                  </a:lnTo>
                  <a:lnTo>
                    <a:pt x="3398" y="5653"/>
                  </a:lnTo>
                  <a:cubicBezTo>
                    <a:pt x="2774" y="5653"/>
                    <a:pt x="2271" y="6155"/>
                    <a:pt x="2271" y="6780"/>
                  </a:cubicBezTo>
                  <a:lnTo>
                    <a:pt x="2271" y="9385"/>
                  </a:lnTo>
                  <a:lnTo>
                    <a:pt x="1524" y="9385"/>
                  </a:lnTo>
                  <a:lnTo>
                    <a:pt x="1524" y="747"/>
                  </a:lnTo>
                  <a:close/>
                  <a:moveTo>
                    <a:pt x="3977" y="747"/>
                  </a:moveTo>
                  <a:lnTo>
                    <a:pt x="5074" y="3215"/>
                  </a:lnTo>
                  <a:lnTo>
                    <a:pt x="5090" y="9385"/>
                  </a:lnTo>
                  <a:lnTo>
                    <a:pt x="3018" y="9385"/>
                  </a:lnTo>
                  <a:lnTo>
                    <a:pt x="3018" y="6780"/>
                  </a:lnTo>
                  <a:cubicBezTo>
                    <a:pt x="3018" y="6567"/>
                    <a:pt x="3185" y="6399"/>
                    <a:pt x="3398" y="6399"/>
                  </a:cubicBezTo>
                  <a:lnTo>
                    <a:pt x="4252" y="6399"/>
                  </a:lnTo>
                  <a:lnTo>
                    <a:pt x="4252" y="3733"/>
                  </a:lnTo>
                  <a:lnTo>
                    <a:pt x="3398" y="3733"/>
                  </a:lnTo>
                  <a:cubicBezTo>
                    <a:pt x="3185" y="3733"/>
                    <a:pt x="3018" y="3550"/>
                    <a:pt x="3018" y="3352"/>
                  </a:cubicBezTo>
                  <a:lnTo>
                    <a:pt x="3018" y="747"/>
                  </a:lnTo>
                  <a:close/>
                  <a:moveTo>
                    <a:pt x="7893" y="747"/>
                  </a:moveTo>
                  <a:lnTo>
                    <a:pt x="7893" y="3367"/>
                  </a:lnTo>
                  <a:cubicBezTo>
                    <a:pt x="7893" y="3580"/>
                    <a:pt x="7725" y="3748"/>
                    <a:pt x="7512" y="3748"/>
                  </a:cubicBezTo>
                  <a:lnTo>
                    <a:pt x="6659" y="3748"/>
                  </a:lnTo>
                  <a:lnTo>
                    <a:pt x="6659" y="6414"/>
                  </a:lnTo>
                  <a:lnTo>
                    <a:pt x="7512" y="6414"/>
                  </a:lnTo>
                  <a:cubicBezTo>
                    <a:pt x="7725" y="6414"/>
                    <a:pt x="7893" y="6582"/>
                    <a:pt x="7893" y="6795"/>
                  </a:cubicBezTo>
                  <a:lnTo>
                    <a:pt x="7893" y="9385"/>
                  </a:lnTo>
                  <a:lnTo>
                    <a:pt x="5836" y="9385"/>
                  </a:lnTo>
                  <a:lnTo>
                    <a:pt x="5836" y="3230"/>
                  </a:lnTo>
                  <a:lnTo>
                    <a:pt x="6933" y="747"/>
                  </a:lnTo>
                  <a:close/>
                  <a:moveTo>
                    <a:pt x="9401" y="747"/>
                  </a:moveTo>
                  <a:lnTo>
                    <a:pt x="9401" y="9385"/>
                  </a:lnTo>
                  <a:lnTo>
                    <a:pt x="8640" y="9385"/>
                  </a:lnTo>
                  <a:lnTo>
                    <a:pt x="8640" y="6780"/>
                  </a:lnTo>
                  <a:cubicBezTo>
                    <a:pt x="8640" y="6155"/>
                    <a:pt x="8137" y="5653"/>
                    <a:pt x="7527" y="5653"/>
                  </a:cubicBezTo>
                  <a:lnTo>
                    <a:pt x="7421" y="5653"/>
                  </a:lnTo>
                  <a:lnTo>
                    <a:pt x="7421" y="4479"/>
                  </a:lnTo>
                  <a:lnTo>
                    <a:pt x="7527" y="4479"/>
                  </a:lnTo>
                  <a:cubicBezTo>
                    <a:pt x="8137" y="4479"/>
                    <a:pt x="8640" y="3977"/>
                    <a:pt x="8640" y="3352"/>
                  </a:cubicBezTo>
                  <a:lnTo>
                    <a:pt x="8640" y="747"/>
                  </a:lnTo>
                  <a:close/>
                  <a:moveTo>
                    <a:pt x="1" y="0"/>
                  </a:moveTo>
                  <a:lnTo>
                    <a:pt x="1" y="747"/>
                  </a:lnTo>
                  <a:lnTo>
                    <a:pt x="763" y="747"/>
                  </a:lnTo>
                  <a:lnTo>
                    <a:pt x="763" y="9385"/>
                  </a:lnTo>
                  <a:lnTo>
                    <a:pt x="1" y="9385"/>
                  </a:lnTo>
                  <a:lnTo>
                    <a:pt x="1" y="10132"/>
                  </a:lnTo>
                  <a:lnTo>
                    <a:pt x="10910" y="10132"/>
                  </a:lnTo>
                  <a:lnTo>
                    <a:pt x="10910" y="9385"/>
                  </a:lnTo>
                  <a:lnTo>
                    <a:pt x="10148" y="9385"/>
                  </a:lnTo>
                  <a:lnTo>
                    <a:pt x="10148" y="747"/>
                  </a:lnTo>
                  <a:lnTo>
                    <a:pt x="10910" y="747"/>
                  </a:lnTo>
                  <a:lnTo>
                    <a:pt x="1091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17"/>
            <p:cNvSpPr/>
            <p:nvPr/>
          </p:nvSpPr>
          <p:spPr>
            <a:xfrm>
              <a:off x="7216950" y="2705700"/>
              <a:ext cx="145525" cy="37350"/>
            </a:xfrm>
            <a:custGeom>
              <a:avLst/>
              <a:gdLst/>
              <a:ahLst/>
              <a:cxnLst/>
              <a:rect l="l" t="t" r="r" b="b"/>
              <a:pathLst>
                <a:path w="5821" h="1494" extrusionOk="0">
                  <a:moveTo>
                    <a:pt x="107" y="0"/>
                  </a:moveTo>
                  <a:lnTo>
                    <a:pt x="0" y="747"/>
                  </a:lnTo>
                  <a:lnTo>
                    <a:pt x="5714" y="1493"/>
                  </a:lnTo>
                  <a:lnTo>
                    <a:pt x="5820" y="762"/>
                  </a:lnTo>
                  <a:lnTo>
                    <a:pt x="10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17"/>
            <p:cNvSpPr/>
            <p:nvPr/>
          </p:nvSpPr>
          <p:spPr>
            <a:xfrm>
              <a:off x="7043250" y="2691600"/>
              <a:ext cx="159250" cy="51825"/>
            </a:xfrm>
            <a:custGeom>
              <a:avLst/>
              <a:gdLst/>
              <a:ahLst/>
              <a:cxnLst/>
              <a:rect l="l" t="t" r="r" b="b"/>
              <a:pathLst>
                <a:path w="6370" h="2073" extrusionOk="0">
                  <a:moveTo>
                    <a:pt x="5022" y="0"/>
                  </a:moveTo>
                  <a:cubicBezTo>
                    <a:pt x="4566" y="0"/>
                    <a:pt x="4119" y="296"/>
                    <a:pt x="4008" y="808"/>
                  </a:cubicBezTo>
                  <a:lnTo>
                    <a:pt x="1" y="1311"/>
                  </a:lnTo>
                  <a:lnTo>
                    <a:pt x="92" y="2042"/>
                  </a:lnTo>
                  <a:lnTo>
                    <a:pt x="4130" y="1539"/>
                  </a:lnTo>
                  <a:cubicBezTo>
                    <a:pt x="4312" y="1859"/>
                    <a:pt x="4648" y="2057"/>
                    <a:pt x="5029" y="2057"/>
                  </a:cubicBezTo>
                  <a:lnTo>
                    <a:pt x="5029" y="2072"/>
                  </a:lnTo>
                  <a:cubicBezTo>
                    <a:pt x="5882" y="2057"/>
                    <a:pt x="6369" y="1067"/>
                    <a:pt x="5821" y="381"/>
                  </a:cubicBezTo>
                  <a:cubicBezTo>
                    <a:pt x="5607" y="120"/>
                    <a:pt x="5313" y="0"/>
                    <a:pt x="502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18" name="Google Shape;518;p17"/>
          <p:cNvSpPr/>
          <p:nvPr/>
        </p:nvSpPr>
        <p:spPr>
          <a:xfrm>
            <a:off x="7808100" y="2690825"/>
            <a:ext cx="326075" cy="319225"/>
          </a:xfrm>
          <a:custGeom>
            <a:avLst/>
            <a:gdLst/>
            <a:ahLst/>
            <a:cxnLst/>
            <a:rect l="l" t="t" r="r" b="b"/>
            <a:pathLst>
              <a:path w="13043" h="12769" extrusionOk="0">
                <a:moveTo>
                  <a:pt x="5287" y="824"/>
                </a:moveTo>
                <a:lnTo>
                  <a:pt x="6049" y="2134"/>
                </a:lnTo>
                <a:cubicBezTo>
                  <a:pt x="5790" y="2088"/>
                  <a:pt x="5546" y="2073"/>
                  <a:pt x="5287" y="2058"/>
                </a:cubicBezTo>
                <a:cubicBezTo>
                  <a:pt x="5028" y="2058"/>
                  <a:pt x="4785" y="2088"/>
                  <a:pt x="4526" y="2134"/>
                </a:cubicBezTo>
                <a:lnTo>
                  <a:pt x="5287" y="824"/>
                </a:lnTo>
                <a:close/>
                <a:moveTo>
                  <a:pt x="5653" y="5730"/>
                </a:moveTo>
                <a:cubicBezTo>
                  <a:pt x="5683" y="5730"/>
                  <a:pt x="5714" y="5730"/>
                  <a:pt x="5729" y="5745"/>
                </a:cubicBezTo>
                <a:lnTo>
                  <a:pt x="6141" y="6065"/>
                </a:lnTo>
                <a:cubicBezTo>
                  <a:pt x="6186" y="6110"/>
                  <a:pt x="6201" y="6202"/>
                  <a:pt x="6156" y="6248"/>
                </a:cubicBezTo>
                <a:lnTo>
                  <a:pt x="5501" y="7101"/>
                </a:lnTo>
                <a:cubicBezTo>
                  <a:pt x="5475" y="7135"/>
                  <a:pt x="5435" y="7155"/>
                  <a:pt x="5394" y="7155"/>
                </a:cubicBezTo>
                <a:cubicBezTo>
                  <a:pt x="5362" y="7155"/>
                  <a:pt x="5329" y="7143"/>
                  <a:pt x="5303" y="7116"/>
                </a:cubicBezTo>
                <a:lnTo>
                  <a:pt x="4906" y="6796"/>
                </a:lnTo>
                <a:cubicBezTo>
                  <a:pt x="4845" y="6750"/>
                  <a:pt x="4830" y="6674"/>
                  <a:pt x="4876" y="6613"/>
                </a:cubicBezTo>
                <a:lnTo>
                  <a:pt x="5562" y="5775"/>
                </a:lnTo>
                <a:cubicBezTo>
                  <a:pt x="5577" y="5745"/>
                  <a:pt x="5607" y="5730"/>
                  <a:pt x="5638" y="5730"/>
                </a:cubicBezTo>
                <a:close/>
                <a:moveTo>
                  <a:pt x="5290" y="4164"/>
                </a:moveTo>
                <a:cubicBezTo>
                  <a:pt x="5435" y="4164"/>
                  <a:pt x="5582" y="4177"/>
                  <a:pt x="5729" y="4206"/>
                </a:cubicBezTo>
                <a:cubicBezTo>
                  <a:pt x="6826" y="4419"/>
                  <a:pt x="7618" y="5379"/>
                  <a:pt x="7618" y="6507"/>
                </a:cubicBezTo>
                <a:cubicBezTo>
                  <a:pt x="7618" y="6826"/>
                  <a:pt x="7557" y="7146"/>
                  <a:pt x="7420" y="7451"/>
                </a:cubicBezTo>
                <a:lnTo>
                  <a:pt x="6674" y="6857"/>
                </a:lnTo>
                <a:lnTo>
                  <a:pt x="6765" y="6735"/>
                </a:lnTo>
                <a:cubicBezTo>
                  <a:pt x="6918" y="6552"/>
                  <a:pt x="6994" y="6308"/>
                  <a:pt x="6963" y="6065"/>
                </a:cubicBezTo>
                <a:cubicBezTo>
                  <a:pt x="6933" y="5836"/>
                  <a:pt x="6811" y="5623"/>
                  <a:pt x="6628" y="5470"/>
                </a:cubicBezTo>
                <a:lnTo>
                  <a:pt x="6232" y="5151"/>
                </a:lnTo>
                <a:cubicBezTo>
                  <a:pt x="6064" y="5015"/>
                  <a:pt x="5865" y="4950"/>
                  <a:pt x="5669" y="4950"/>
                </a:cubicBezTo>
                <a:cubicBezTo>
                  <a:pt x="5404" y="4950"/>
                  <a:pt x="5143" y="5069"/>
                  <a:pt x="4967" y="5288"/>
                </a:cubicBezTo>
                <a:lnTo>
                  <a:pt x="4282" y="6141"/>
                </a:lnTo>
                <a:cubicBezTo>
                  <a:pt x="3977" y="6522"/>
                  <a:pt x="4038" y="7085"/>
                  <a:pt x="4434" y="7405"/>
                </a:cubicBezTo>
                <a:lnTo>
                  <a:pt x="4830" y="7725"/>
                </a:lnTo>
                <a:cubicBezTo>
                  <a:pt x="4998" y="7847"/>
                  <a:pt x="5196" y="7908"/>
                  <a:pt x="5394" y="7908"/>
                </a:cubicBezTo>
                <a:cubicBezTo>
                  <a:pt x="5668" y="7908"/>
                  <a:pt x="5927" y="7786"/>
                  <a:pt x="6095" y="7573"/>
                </a:cubicBezTo>
                <a:lnTo>
                  <a:pt x="6186" y="7451"/>
                </a:lnTo>
                <a:lnTo>
                  <a:pt x="6994" y="8091"/>
                </a:lnTo>
                <a:cubicBezTo>
                  <a:pt x="6532" y="8579"/>
                  <a:pt x="5910" y="8832"/>
                  <a:pt x="5283" y="8832"/>
                </a:cubicBezTo>
                <a:cubicBezTo>
                  <a:pt x="4854" y="8832"/>
                  <a:pt x="4422" y="8713"/>
                  <a:pt x="4038" y="8472"/>
                </a:cubicBezTo>
                <a:cubicBezTo>
                  <a:pt x="3093" y="7863"/>
                  <a:pt x="2712" y="6674"/>
                  <a:pt x="3124" y="5638"/>
                </a:cubicBezTo>
                <a:cubicBezTo>
                  <a:pt x="3480" y="4741"/>
                  <a:pt x="4351" y="4164"/>
                  <a:pt x="5290" y="4164"/>
                </a:cubicBezTo>
                <a:close/>
                <a:moveTo>
                  <a:pt x="5266" y="2830"/>
                </a:moveTo>
                <a:cubicBezTo>
                  <a:pt x="7149" y="2830"/>
                  <a:pt x="8959" y="4292"/>
                  <a:pt x="8959" y="6507"/>
                </a:cubicBezTo>
                <a:cubicBezTo>
                  <a:pt x="8959" y="7131"/>
                  <a:pt x="8792" y="7756"/>
                  <a:pt x="8487" y="8304"/>
                </a:cubicBezTo>
                <a:lnTo>
                  <a:pt x="8030" y="7954"/>
                </a:lnTo>
                <a:cubicBezTo>
                  <a:pt x="8792" y="6491"/>
                  <a:pt x="8304" y="4693"/>
                  <a:pt x="6902" y="3840"/>
                </a:cubicBezTo>
                <a:cubicBezTo>
                  <a:pt x="6402" y="3536"/>
                  <a:pt x="5847" y="3390"/>
                  <a:pt x="5298" y="3390"/>
                </a:cubicBezTo>
                <a:cubicBezTo>
                  <a:pt x="4310" y="3390"/>
                  <a:pt x="3341" y="3862"/>
                  <a:pt x="2743" y="4724"/>
                </a:cubicBezTo>
                <a:cubicBezTo>
                  <a:pt x="1798" y="6080"/>
                  <a:pt x="2073" y="7923"/>
                  <a:pt x="3352" y="8944"/>
                </a:cubicBezTo>
                <a:cubicBezTo>
                  <a:pt x="3918" y="9389"/>
                  <a:pt x="4597" y="9607"/>
                  <a:pt x="5273" y="9607"/>
                </a:cubicBezTo>
                <a:cubicBezTo>
                  <a:pt x="6126" y="9607"/>
                  <a:pt x="6976" y="9259"/>
                  <a:pt x="7588" y="8579"/>
                </a:cubicBezTo>
                <a:lnTo>
                  <a:pt x="8030" y="8929"/>
                </a:lnTo>
                <a:cubicBezTo>
                  <a:pt x="7344" y="9721"/>
                  <a:pt x="6339" y="10178"/>
                  <a:pt x="5287" y="10178"/>
                </a:cubicBezTo>
                <a:cubicBezTo>
                  <a:pt x="2012" y="10178"/>
                  <a:pt x="381" y="6217"/>
                  <a:pt x="2697" y="3916"/>
                </a:cubicBezTo>
                <a:cubicBezTo>
                  <a:pt x="3443" y="3166"/>
                  <a:pt x="4363" y="2830"/>
                  <a:pt x="5266" y="2830"/>
                </a:cubicBezTo>
                <a:close/>
                <a:moveTo>
                  <a:pt x="10010" y="9813"/>
                </a:moveTo>
                <a:lnTo>
                  <a:pt x="11900" y="11062"/>
                </a:lnTo>
                <a:lnTo>
                  <a:pt x="11473" y="11626"/>
                </a:lnTo>
                <a:lnTo>
                  <a:pt x="9828" y="10056"/>
                </a:lnTo>
                <a:lnTo>
                  <a:pt x="10010" y="9813"/>
                </a:lnTo>
                <a:close/>
                <a:moveTo>
                  <a:pt x="5280" y="1"/>
                </a:moveTo>
                <a:cubicBezTo>
                  <a:pt x="5040" y="1"/>
                  <a:pt x="4800" y="123"/>
                  <a:pt x="4663" y="366"/>
                </a:cubicBezTo>
                <a:lnTo>
                  <a:pt x="3429" y="2484"/>
                </a:lnTo>
                <a:cubicBezTo>
                  <a:pt x="838" y="3642"/>
                  <a:pt x="0" y="6918"/>
                  <a:pt x="1707" y="9188"/>
                </a:cubicBezTo>
                <a:cubicBezTo>
                  <a:pt x="2592" y="10366"/>
                  <a:pt x="3925" y="10962"/>
                  <a:pt x="5262" y="10962"/>
                </a:cubicBezTo>
                <a:cubicBezTo>
                  <a:pt x="6502" y="10962"/>
                  <a:pt x="7745" y="10450"/>
                  <a:pt x="8639" y="9417"/>
                </a:cubicBezTo>
                <a:lnTo>
                  <a:pt x="9066" y="9767"/>
                </a:lnTo>
                <a:lnTo>
                  <a:pt x="8776" y="10148"/>
                </a:lnTo>
                <a:lnTo>
                  <a:pt x="11549" y="12768"/>
                </a:lnTo>
                <a:lnTo>
                  <a:pt x="13042" y="10894"/>
                </a:lnTo>
                <a:lnTo>
                  <a:pt x="9858" y="8777"/>
                </a:lnTo>
                <a:lnTo>
                  <a:pt x="9553" y="9158"/>
                </a:lnTo>
                <a:lnTo>
                  <a:pt x="9081" y="8777"/>
                </a:lnTo>
                <a:cubicBezTo>
                  <a:pt x="10437" y="6522"/>
                  <a:pt x="9538" y="3581"/>
                  <a:pt x="7146" y="2484"/>
                </a:cubicBezTo>
                <a:lnTo>
                  <a:pt x="5897" y="366"/>
                </a:lnTo>
                <a:cubicBezTo>
                  <a:pt x="5760" y="123"/>
                  <a:pt x="5520" y="1"/>
                  <a:pt x="528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19" name="Google Shape;519;p17"/>
          <p:cNvGrpSpPr/>
          <p:nvPr/>
        </p:nvGrpSpPr>
        <p:grpSpPr>
          <a:xfrm>
            <a:off x="1001075" y="3397775"/>
            <a:ext cx="319200" cy="314650"/>
            <a:chOff x="1001075" y="3397775"/>
            <a:chExt cx="319200" cy="314650"/>
          </a:xfrm>
        </p:grpSpPr>
        <p:sp>
          <p:nvSpPr>
            <p:cNvPr id="520" name="Google Shape;520;p17"/>
            <p:cNvSpPr/>
            <p:nvPr/>
          </p:nvSpPr>
          <p:spPr>
            <a:xfrm>
              <a:off x="1135525" y="3469000"/>
              <a:ext cx="18675" cy="18700"/>
            </a:xfrm>
            <a:custGeom>
              <a:avLst/>
              <a:gdLst/>
              <a:ahLst/>
              <a:cxnLst/>
              <a:rect l="l" t="t" r="r" b="b"/>
              <a:pathLst>
                <a:path w="747" h="748" extrusionOk="0">
                  <a:moveTo>
                    <a:pt x="0" y="1"/>
                  </a:moveTo>
                  <a:lnTo>
                    <a:pt x="0" y="747"/>
                  </a:lnTo>
                  <a:lnTo>
                    <a:pt x="747" y="747"/>
                  </a:lnTo>
                  <a:lnTo>
                    <a:pt x="74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17"/>
            <p:cNvSpPr/>
            <p:nvPr/>
          </p:nvSpPr>
          <p:spPr>
            <a:xfrm>
              <a:off x="1172850" y="3469000"/>
              <a:ext cx="18675" cy="18700"/>
            </a:xfrm>
            <a:custGeom>
              <a:avLst/>
              <a:gdLst/>
              <a:ahLst/>
              <a:cxnLst/>
              <a:rect l="l" t="t" r="r" b="b"/>
              <a:pathLst>
                <a:path w="747" h="748" extrusionOk="0">
                  <a:moveTo>
                    <a:pt x="0" y="1"/>
                  </a:moveTo>
                  <a:lnTo>
                    <a:pt x="0" y="747"/>
                  </a:lnTo>
                  <a:lnTo>
                    <a:pt x="747" y="747"/>
                  </a:lnTo>
                  <a:lnTo>
                    <a:pt x="74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17"/>
            <p:cNvSpPr/>
            <p:nvPr/>
          </p:nvSpPr>
          <p:spPr>
            <a:xfrm>
              <a:off x="1210175" y="3469000"/>
              <a:ext cx="18700" cy="18700"/>
            </a:xfrm>
            <a:custGeom>
              <a:avLst/>
              <a:gdLst/>
              <a:ahLst/>
              <a:cxnLst/>
              <a:rect l="l" t="t" r="r" b="b"/>
              <a:pathLst>
                <a:path w="748" h="748" extrusionOk="0">
                  <a:moveTo>
                    <a:pt x="1" y="1"/>
                  </a:moveTo>
                  <a:lnTo>
                    <a:pt x="1" y="747"/>
                  </a:lnTo>
                  <a:lnTo>
                    <a:pt x="747" y="747"/>
                  </a:lnTo>
                  <a:lnTo>
                    <a:pt x="74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17"/>
            <p:cNvSpPr/>
            <p:nvPr/>
          </p:nvSpPr>
          <p:spPr>
            <a:xfrm>
              <a:off x="1001075" y="3397775"/>
              <a:ext cx="319200" cy="314650"/>
            </a:xfrm>
            <a:custGeom>
              <a:avLst/>
              <a:gdLst/>
              <a:ahLst/>
              <a:cxnLst/>
              <a:rect l="l" t="t" r="r" b="b"/>
              <a:pathLst>
                <a:path w="12768" h="12586" extrusionOk="0">
                  <a:moveTo>
                    <a:pt x="4251" y="2347"/>
                  </a:moveTo>
                  <a:lnTo>
                    <a:pt x="10421" y="2591"/>
                  </a:lnTo>
                  <a:lnTo>
                    <a:pt x="10421" y="3870"/>
                  </a:lnTo>
                  <a:lnTo>
                    <a:pt x="4251" y="4099"/>
                  </a:lnTo>
                  <a:cubicBezTo>
                    <a:pt x="4357" y="3825"/>
                    <a:pt x="4403" y="3535"/>
                    <a:pt x="4403" y="3246"/>
                  </a:cubicBezTo>
                  <a:lnTo>
                    <a:pt x="4403" y="3200"/>
                  </a:lnTo>
                  <a:cubicBezTo>
                    <a:pt x="4403" y="2911"/>
                    <a:pt x="4357" y="2621"/>
                    <a:pt x="4251" y="2347"/>
                  </a:cubicBezTo>
                  <a:close/>
                  <a:moveTo>
                    <a:pt x="2072" y="1600"/>
                  </a:moveTo>
                  <a:cubicBezTo>
                    <a:pt x="2941" y="1600"/>
                    <a:pt x="3657" y="2316"/>
                    <a:pt x="3657" y="3200"/>
                  </a:cubicBezTo>
                  <a:lnTo>
                    <a:pt x="3657" y="3246"/>
                  </a:lnTo>
                  <a:cubicBezTo>
                    <a:pt x="3657" y="4129"/>
                    <a:pt x="2941" y="4846"/>
                    <a:pt x="2072" y="4846"/>
                  </a:cubicBezTo>
                  <a:lnTo>
                    <a:pt x="747" y="4846"/>
                  </a:lnTo>
                  <a:lnTo>
                    <a:pt x="747" y="1600"/>
                  </a:lnTo>
                  <a:close/>
                  <a:moveTo>
                    <a:pt x="10421" y="4617"/>
                  </a:moveTo>
                  <a:lnTo>
                    <a:pt x="10421" y="4617"/>
                  </a:lnTo>
                  <a:cubicBezTo>
                    <a:pt x="10239" y="6780"/>
                    <a:pt x="8441" y="8441"/>
                    <a:pt x="6292" y="8441"/>
                  </a:cubicBezTo>
                  <a:cubicBezTo>
                    <a:pt x="4495" y="8441"/>
                    <a:pt x="2895" y="7283"/>
                    <a:pt x="2346" y="5592"/>
                  </a:cubicBezTo>
                  <a:cubicBezTo>
                    <a:pt x="2880" y="5516"/>
                    <a:pt x="3382" y="5272"/>
                    <a:pt x="3763" y="4876"/>
                  </a:cubicBezTo>
                  <a:lnTo>
                    <a:pt x="10421" y="4617"/>
                  </a:lnTo>
                  <a:close/>
                  <a:moveTo>
                    <a:pt x="2125" y="9188"/>
                  </a:moveTo>
                  <a:cubicBezTo>
                    <a:pt x="2335" y="9192"/>
                    <a:pt x="2499" y="9358"/>
                    <a:pt x="2499" y="9569"/>
                  </a:cubicBezTo>
                  <a:lnTo>
                    <a:pt x="2499" y="9949"/>
                  </a:lnTo>
                  <a:lnTo>
                    <a:pt x="1752" y="9949"/>
                  </a:lnTo>
                  <a:lnTo>
                    <a:pt x="1752" y="9569"/>
                  </a:lnTo>
                  <a:cubicBezTo>
                    <a:pt x="1752" y="9358"/>
                    <a:pt x="1916" y="9192"/>
                    <a:pt x="2125" y="9188"/>
                  </a:cubicBezTo>
                  <a:close/>
                  <a:moveTo>
                    <a:pt x="2483" y="10696"/>
                  </a:moveTo>
                  <a:lnTo>
                    <a:pt x="2483" y="11839"/>
                  </a:lnTo>
                  <a:lnTo>
                    <a:pt x="1737" y="11839"/>
                  </a:lnTo>
                  <a:lnTo>
                    <a:pt x="1737" y="10696"/>
                  </a:lnTo>
                  <a:close/>
                  <a:moveTo>
                    <a:pt x="0" y="1"/>
                  </a:moveTo>
                  <a:lnTo>
                    <a:pt x="0" y="6460"/>
                  </a:lnTo>
                  <a:lnTo>
                    <a:pt x="747" y="6460"/>
                  </a:lnTo>
                  <a:lnTo>
                    <a:pt x="747" y="5607"/>
                  </a:lnTo>
                  <a:lnTo>
                    <a:pt x="1569" y="5607"/>
                  </a:lnTo>
                  <a:cubicBezTo>
                    <a:pt x="1615" y="5775"/>
                    <a:pt x="1676" y="5958"/>
                    <a:pt x="1752" y="6141"/>
                  </a:cubicBezTo>
                  <a:lnTo>
                    <a:pt x="1752" y="8517"/>
                  </a:lnTo>
                  <a:cubicBezTo>
                    <a:pt x="1295" y="8670"/>
                    <a:pt x="990" y="9096"/>
                    <a:pt x="990" y="9569"/>
                  </a:cubicBezTo>
                  <a:lnTo>
                    <a:pt x="990" y="12585"/>
                  </a:lnTo>
                  <a:lnTo>
                    <a:pt x="3245" y="12585"/>
                  </a:lnTo>
                  <a:lnTo>
                    <a:pt x="3245" y="9569"/>
                  </a:lnTo>
                  <a:cubicBezTo>
                    <a:pt x="3230" y="9096"/>
                    <a:pt x="2941" y="8670"/>
                    <a:pt x="2499" y="8502"/>
                  </a:cubicBezTo>
                  <a:lnTo>
                    <a:pt x="2499" y="7390"/>
                  </a:lnTo>
                  <a:cubicBezTo>
                    <a:pt x="2697" y="7649"/>
                    <a:pt x="2941" y="7893"/>
                    <a:pt x="3200" y="8106"/>
                  </a:cubicBezTo>
                  <a:cubicBezTo>
                    <a:pt x="4133" y="8865"/>
                    <a:pt x="5204" y="9207"/>
                    <a:pt x="6251" y="9207"/>
                  </a:cubicBezTo>
                  <a:cubicBezTo>
                    <a:pt x="8777" y="9207"/>
                    <a:pt x="11168" y="7220"/>
                    <a:pt x="11168" y="4312"/>
                  </a:cubicBezTo>
                  <a:lnTo>
                    <a:pt x="11168" y="3611"/>
                  </a:lnTo>
                  <a:lnTo>
                    <a:pt x="12006" y="3611"/>
                  </a:lnTo>
                  <a:lnTo>
                    <a:pt x="12006" y="4267"/>
                  </a:lnTo>
                  <a:lnTo>
                    <a:pt x="12768" y="4267"/>
                  </a:lnTo>
                  <a:lnTo>
                    <a:pt x="12768" y="2194"/>
                  </a:lnTo>
                  <a:lnTo>
                    <a:pt x="12006" y="2194"/>
                  </a:lnTo>
                  <a:lnTo>
                    <a:pt x="12006" y="2850"/>
                  </a:lnTo>
                  <a:lnTo>
                    <a:pt x="11168" y="2850"/>
                  </a:lnTo>
                  <a:lnTo>
                    <a:pt x="11168" y="1875"/>
                  </a:lnTo>
                  <a:lnTo>
                    <a:pt x="3763" y="1585"/>
                  </a:lnTo>
                  <a:cubicBezTo>
                    <a:pt x="3334" y="1126"/>
                    <a:pt x="2746" y="868"/>
                    <a:pt x="2126" y="868"/>
                  </a:cubicBezTo>
                  <a:cubicBezTo>
                    <a:pt x="2108" y="868"/>
                    <a:pt x="2090" y="869"/>
                    <a:pt x="2072" y="869"/>
                  </a:cubicBezTo>
                  <a:lnTo>
                    <a:pt x="747" y="869"/>
                  </a:lnTo>
                  <a:lnTo>
                    <a:pt x="74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24" name="Google Shape;524;p17"/>
          <p:cNvSpPr/>
          <p:nvPr/>
        </p:nvSpPr>
        <p:spPr>
          <a:xfrm>
            <a:off x="1762850" y="3424450"/>
            <a:ext cx="319225" cy="260175"/>
          </a:xfrm>
          <a:custGeom>
            <a:avLst/>
            <a:gdLst/>
            <a:ahLst/>
            <a:cxnLst/>
            <a:rect l="l" t="t" r="r" b="b"/>
            <a:pathLst>
              <a:path w="12769" h="10407" extrusionOk="0">
                <a:moveTo>
                  <a:pt x="3551" y="2026"/>
                </a:moveTo>
                <a:lnTo>
                  <a:pt x="10270" y="2499"/>
                </a:lnTo>
                <a:lnTo>
                  <a:pt x="3551" y="2986"/>
                </a:lnTo>
                <a:cubicBezTo>
                  <a:pt x="3597" y="2834"/>
                  <a:pt x="3612" y="2682"/>
                  <a:pt x="3612" y="2529"/>
                </a:cubicBezTo>
                <a:lnTo>
                  <a:pt x="3612" y="2483"/>
                </a:lnTo>
                <a:cubicBezTo>
                  <a:pt x="3612" y="2331"/>
                  <a:pt x="3597" y="2179"/>
                  <a:pt x="3551" y="2026"/>
                </a:cubicBezTo>
                <a:close/>
                <a:moveTo>
                  <a:pt x="747" y="1188"/>
                </a:moveTo>
                <a:cubicBezTo>
                  <a:pt x="930" y="1280"/>
                  <a:pt x="1128" y="1326"/>
                  <a:pt x="1342" y="1326"/>
                </a:cubicBezTo>
                <a:lnTo>
                  <a:pt x="1692" y="1326"/>
                </a:lnTo>
                <a:cubicBezTo>
                  <a:pt x="2332" y="1326"/>
                  <a:pt x="2850" y="1844"/>
                  <a:pt x="2850" y="2483"/>
                </a:cubicBezTo>
                <a:lnTo>
                  <a:pt x="2865" y="2529"/>
                </a:lnTo>
                <a:cubicBezTo>
                  <a:pt x="2850" y="3169"/>
                  <a:pt x="2332" y="3687"/>
                  <a:pt x="1692" y="3687"/>
                </a:cubicBezTo>
                <a:lnTo>
                  <a:pt x="1342" y="3687"/>
                </a:lnTo>
                <a:cubicBezTo>
                  <a:pt x="1128" y="3687"/>
                  <a:pt x="930" y="3733"/>
                  <a:pt x="747" y="3824"/>
                </a:cubicBezTo>
                <a:lnTo>
                  <a:pt x="747" y="1188"/>
                </a:lnTo>
                <a:close/>
                <a:moveTo>
                  <a:pt x="7771" y="3443"/>
                </a:moveTo>
                <a:lnTo>
                  <a:pt x="7558" y="4129"/>
                </a:lnTo>
                <a:lnTo>
                  <a:pt x="5212" y="4129"/>
                </a:lnTo>
                <a:lnTo>
                  <a:pt x="5059" y="3626"/>
                </a:lnTo>
                <a:lnTo>
                  <a:pt x="7771" y="3443"/>
                </a:lnTo>
                <a:close/>
                <a:moveTo>
                  <a:pt x="7314" y="4875"/>
                </a:moveTo>
                <a:lnTo>
                  <a:pt x="6385" y="7892"/>
                </a:lnTo>
                <a:lnTo>
                  <a:pt x="5440" y="4875"/>
                </a:lnTo>
                <a:close/>
                <a:moveTo>
                  <a:pt x="1" y="0"/>
                </a:moveTo>
                <a:lnTo>
                  <a:pt x="1" y="5043"/>
                </a:lnTo>
                <a:lnTo>
                  <a:pt x="747" y="5043"/>
                </a:lnTo>
                <a:cubicBezTo>
                  <a:pt x="747" y="4708"/>
                  <a:pt x="1006" y="4449"/>
                  <a:pt x="1342" y="4449"/>
                </a:cubicBezTo>
                <a:lnTo>
                  <a:pt x="1692" y="4449"/>
                </a:lnTo>
                <a:cubicBezTo>
                  <a:pt x="2256" y="4449"/>
                  <a:pt x="2789" y="4190"/>
                  <a:pt x="3155" y="3763"/>
                </a:cubicBezTo>
                <a:lnTo>
                  <a:pt x="4297" y="3687"/>
                </a:lnTo>
                <a:lnTo>
                  <a:pt x="4419" y="4129"/>
                </a:lnTo>
                <a:lnTo>
                  <a:pt x="6385" y="10406"/>
                </a:lnTo>
                <a:lnTo>
                  <a:pt x="7924" y="5454"/>
                </a:lnTo>
                <a:lnTo>
                  <a:pt x="8563" y="3382"/>
                </a:lnTo>
                <a:lnTo>
                  <a:pt x="12007" y="3139"/>
                </a:lnTo>
                <a:lnTo>
                  <a:pt x="12007" y="3459"/>
                </a:lnTo>
                <a:lnTo>
                  <a:pt x="12769" y="3459"/>
                </a:lnTo>
                <a:lnTo>
                  <a:pt x="12769" y="1554"/>
                </a:lnTo>
                <a:lnTo>
                  <a:pt x="12007" y="1554"/>
                </a:lnTo>
                <a:lnTo>
                  <a:pt x="12007" y="1889"/>
                </a:lnTo>
                <a:lnTo>
                  <a:pt x="3155" y="1265"/>
                </a:lnTo>
                <a:cubicBezTo>
                  <a:pt x="2789" y="823"/>
                  <a:pt x="2256" y="579"/>
                  <a:pt x="1692" y="579"/>
                </a:cubicBezTo>
                <a:lnTo>
                  <a:pt x="1342" y="579"/>
                </a:lnTo>
                <a:cubicBezTo>
                  <a:pt x="1006" y="579"/>
                  <a:pt x="747" y="320"/>
                  <a:pt x="74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25" name="Google Shape;525;p17"/>
          <p:cNvGrpSpPr/>
          <p:nvPr/>
        </p:nvGrpSpPr>
        <p:grpSpPr>
          <a:xfrm>
            <a:off x="2539125" y="3395875"/>
            <a:ext cx="318850" cy="318825"/>
            <a:chOff x="2539125" y="3395875"/>
            <a:chExt cx="318850" cy="318825"/>
          </a:xfrm>
        </p:grpSpPr>
        <p:sp>
          <p:nvSpPr>
            <p:cNvPr id="526" name="Google Shape;526;p17"/>
            <p:cNvSpPr/>
            <p:nvPr/>
          </p:nvSpPr>
          <p:spPr>
            <a:xfrm>
              <a:off x="2539125" y="3395875"/>
              <a:ext cx="318850" cy="318825"/>
            </a:xfrm>
            <a:custGeom>
              <a:avLst/>
              <a:gdLst/>
              <a:ahLst/>
              <a:cxnLst/>
              <a:rect l="l" t="t" r="r" b="b"/>
              <a:pathLst>
                <a:path w="12754" h="12753" extrusionOk="0">
                  <a:moveTo>
                    <a:pt x="8274" y="747"/>
                  </a:moveTo>
                  <a:cubicBezTo>
                    <a:pt x="8426" y="1128"/>
                    <a:pt x="8792" y="1372"/>
                    <a:pt x="9203" y="1387"/>
                  </a:cubicBezTo>
                  <a:lnTo>
                    <a:pt x="9218" y="1372"/>
                  </a:lnTo>
                  <a:cubicBezTo>
                    <a:pt x="9401" y="1372"/>
                    <a:pt x="9599" y="1311"/>
                    <a:pt x="9767" y="1204"/>
                  </a:cubicBezTo>
                  <a:lnTo>
                    <a:pt x="9767" y="1981"/>
                  </a:lnTo>
                  <a:lnTo>
                    <a:pt x="3734" y="1981"/>
                  </a:lnTo>
                  <a:lnTo>
                    <a:pt x="3734" y="1600"/>
                  </a:lnTo>
                  <a:lnTo>
                    <a:pt x="2987" y="1600"/>
                  </a:lnTo>
                  <a:lnTo>
                    <a:pt x="2987" y="1981"/>
                  </a:lnTo>
                  <a:lnTo>
                    <a:pt x="2240" y="1981"/>
                  </a:lnTo>
                  <a:lnTo>
                    <a:pt x="2240" y="747"/>
                  </a:lnTo>
                  <a:close/>
                  <a:moveTo>
                    <a:pt x="9767" y="2728"/>
                  </a:moveTo>
                  <a:lnTo>
                    <a:pt x="9767" y="3428"/>
                  </a:lnTo>
                  <a:lnTo>
                    <a:pt x="5227" y="3428"/>
                  </a:lnTo>
                  <a:lnTo>
                    <a:pt x="5227" y="3047"/>
                  </a:lnTo>
                  <a:lnTo>
                    <a:pt x="4480" y="3047"/>
                  </a:lnTo>
                  <a:lnTo>
                    <a:pt x="4480" y="3428"/>
                  </a:lnTo>
                  <a:lnTo>
                    <a:pt x="2240" y="3428"/>
                  </a:lnTo>
                  <a:lnTo>
                    <a:pt x="2240" y="2728"/>
                  </a:lnTo>
                  <a:lnTo>
                    <a:pt x="2987" y="2728"/>
                  </a:lnTo>
                  <a:lnTo>
                    <a:pt x="2987" y="3108"/>
                  </a:lnTo>
                  <a:lnTo>
                    <a:pt x="3734" y="3108"/>
                  </a:lnTo>
                  <a:lnTo>
                    <a:pt x="3734" y="2728"/>
                  </a:lnTo>
                  <a:close/>
                  <a:moveTo>
                    <a:pt x="9767" y="4190"/>
                  </a:moveTo>
                  <a:lnTo>
                    <a:pt x="9767" y="4906"/>
                  </a:lnTo>
                  <a:lnTo>
                    <a:pt x="6720" y="4906"/>
                  </a:lnTo>
                  <a:lnTo>
                    <a:pt x="6720" y="4525"/>
                  </a:lnTo>
                  <a:lnTo>
                    <a:pt x="5973" y="4525"/>
                  </a:lnTo>
                  <a:lnTo>
                    <a:pt x="5973" y="4906"/>
                  </a:lnTo>
                  <a:lnTo>
                    <a:pt x="2240" y="4906"/>
                  </a:lnTo>
                  <a:lnTo>
                    <a:pt x="2240" y="4190"/>
                  </a:lnTo>
                  <a:lnTo>
                    <a:pt x="4480" y="4190"/>
                  </a:lnTo>
                  <a:lnTo>
                    <a:pt x="4480" y="4571"/>
                  </a:lnTo>
                  <a:lnTo>
                    <a:pt x="5227" y="4571"/>
                  </a:lnTo>
                  <a:lnTo>
                    <a:pt x="5227" y="4190"/>
                  </a:lnTo>
                  <a:close/>
                  <a:moveTo>
                    <a:pt x="1494" y="747"/>
                  </a:moveTo>
                  <a:lnTo>
                    <a:pt x="1494" y="6902"/>
                  </a:lnTo>
                  <a:lnTo>
                    <a:pt x="747" y="6902"/>
                  </a:lnTo>
                  <a:lnTo>
                    <a:pt x="747" y="747"/>
                  </a:lnTo>
                  <a:close/>
                  <a:moveTo>
                    <a:pt x="9767" y="5653"/>
                  </a:moveTo>
                  <a:lnTo>
                    <a:pt x="9767" y="6430"/>
                  </a:lnTo>
                  <a:cubicBezTo>
                    <a:pt x="9599" y="6323"/>
                    <a:pt x="9417" y="6262"/>
                    <a:pt x="9218" y="6262"/>
                  </a:cubicBezTo>
                  <a:lnTo>
                    <a:pt x="9203" y="6277"/>
                  </a:lnTo>
                  <a:cubicBezTo>
                    <a:pt x="8792" y="6277"/>
                    <a:pt x="8426" y="6521"/>
                    <a:pt x="8274" y="6902"/>
                  </a:cubicBezTo>
                  <a:lnTo>
                    <a:pt x="2240" y="6902"/>
                  </a:lnTo>
                  <a:lnTo>
                    <a:pt x="2240" y="5653"/>
                  </a:lnTo>
                  <a:lnTo>
                    <a:pt x="5973" y="5653"/>
                  </a:lnTo>
                  <a:lnTo>
                    <a:pt x="5973" y="6034"/>
                  </a:lnTo>
                  <a:lnTo>
                    <a:pt x="6720" y="6034"/>
                  </a:lnTo>
                  <a:lnTo>
                    <a:pt x="6720" y="5653"/>
                  </a:lnTo>
                  <a:close/>
                  <a:moveTo>
                    <a:pt x="12007" y="747"/>
                  </a:moveTo>
                  <a:lnTo>
                    <a:pt x="12007" y="6902"/>
                  </a:lnTo>
                  <a:lnTo>
                    <a:pt x="10514" y="6902"/>
                  </a:lnTo>
                  <a:lnTo>
                    <a:pt x="10514" y="747"/>
                  </a:lnTo>
                  <a:close/>
                  <a:moveTo>
                    <a:pt x="7802" y="9843"/>
                  </a:moveTo>
                  <a:cubicBezTo>
                    <a:pt x="8015" y="9843"/>
                    <a:pt x="8182" y="10010"/>
                    <a:pt x="8182" y="10224"/>
                  </a:cubicBezTo>
                  <a:lnTo>
                    <a:pt x="8182" y="10604"/>
                  </a:lnTo>
                  <a:lnTo>
                    <a:pt x="7421" y="10604"/>
                  </a:lnTo>
                  <a:lnTo>
                    <a:pt x="7421" y="10224"/>
                  </a:lnTo>
                  <a:cubicBezTo>
                    <a:pt x="7421" y="10010"/>
                    <a:pt x="7588" y="9843"/>
                    <a:pt x="7802" y="9843"/>
                  </a:cubicBezTo>
                  <a:close/>
                  <a:moveTo>
                    <a:pt x="8167" y="11336"/>
                  </a:moveTo>
                  <a:lnTo>
                    <a:pt x="8167" y="11991"/>
                  </a:lnTo>
                  <a:lnTo>
                    <a:pt x="7421" y="11991"/>
                  </a:lnTo>
                  <a:lnTo>
                    <a:pt x="7421" y="11336"/>
                  </a:lnTo>
                  <a:close/>
                  <a:moveTo>
                    <a:pt x="1" y="0"/>
                  </a:moveTo>
                  <a:lnTo>
                    <a:pt x="1" y="7633"/>
                  </a:lnTo>
                  <a:lnTo>
                    <a:pt x="7421" y="7633"/>
                  </a:lnTo>
                  <a:lnTo>
                    <a:pt x="7421" y="9157"/>
                  </a:lnTo>
                  <a:cubicBezTo>
                    <a:pt x="6979" y="9325"/>
                    <a:pt x="6674" y="9751"/>
                    <a:pt x="6674" y="10224"/>
                  </a:cubicBezTo>
                  <a:lnTo>
                    <a:pt x="6674" y="12753"/>
                  </a:lnTo>
                  <a:lnTo>
                    <a:pt x="8914" y="12753"/>
                  </a:lnTo>
                  <a:lnTo>
                    <a:pt x="8914" y="10224"/>
                  </a:lnTo>
                  <a:cubicBezTo>
                    <a:pt x="8914" y="9736"/>
                    <a:pt x="8609" y="9325"/>
                    <a:pt x="8167" y="9157"/>
                  </a:cubicBezTo>
                  <a:lnTo>
                    <a:pt x="8167" y="7633"/>
                  </a:lnTo>
                  <a:lnTo>
                    <a:pt x="8944" y="7633"/>
                  </a:lnTo>
                  <a:lnTo>
                    <a:pt x="8944" y="7253"/>
                  </a:lnTo>
                  <a:cubicBezTo>
                    <a:pt x="8959" y="7100"/>
                    <a:pt x="9081" y="7024"/>
                    <a:pt x="9203" y="7024"/>
                  </a:cubicBezTo>
                  <a:cubicBezTo>
                    <a:pt x="9325" y="7024"/>
                    <a:pt x="9447" y="7100"/>
                    <a:pt x="9462" y="7253"/>
                  </a:cubicBezTo>
                  <a:lnTo>
                    <a:pt x="9462" y="7633"/>
                  </a:lnTo>
                  <a:lnTo>
                    <a:pt x="12753" y="7633"/>
                  </a:lnTo>
                  <a:lnTo>
                    <a:pt x="12753" y="0"/>
                  </a:lnTo>
                  <a:lnTo>
                    <a:pt x="9462" y="0"/>
                  </a:lnTo>
                  <a:lnTo>
                    <a:pt x="9462" y="381"/>
                  </a:lnTo>
                  <a:cubicBezTo>
                    <a:pt x="9477" y="564"/>
                    <a:pt x="9340" y="655"/>
                    <a:pt x="9205" y="655"/>
                  </a:cubicBezTo>
                  <a:cubicBezTo>
                    <a:pt x="9070" y="655"/>
                    <a:pt x="8937" y="564"/>
                    <a:pt x="8959" y="381"/>
                  </a:cubicBezTo>
                  <a:lnTo>
                    <a:pt x="895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17"/>
            <p:cNvSpPr/>
            <p:nvPr/>
          </p:nvSpPr>
          <p:spPr>
            <a:xfrm>
              <a:off x="2807275" y="3441575"/>
              <a:ext cx="26325" cy="26700"/>
            </a:xfrm>
            <a:custGeom>
              <a:avLst/>
              <a:gdLst/>
              <a:ahLst/>
              <a:cxnLst/>
              <a:rect l="l" t="t" r="r" b="b"/>
              <a:pathLst>
                <a:path w="1053" h="1068" extrusionOk="0">
                  <a:moveTo>
                    <a:pt x="534" y="1"/>
                  </a:moveTo>
                  <a:lnTo>
                    <a:pt x="1" y="534"/>
                  </a:lnTo>
                  <a:lnTo>
                    <a:pt x="534" y="1067"/>
                  </a:lnTo>
                  <a:lnTo>
                    <a:pt x="1052" y="534"/>
                  </a:lnTo>
                  <a:lnTo>
                    <a:pt x="53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17"/>
            <p:cNvSpPr/>
            <p:nvPr/>
          </p:nvSpPr>
          <p:spPr>
            <a:xfrm>
              <a:off x="2807275" y="3478150"/>
              <a:ext cx="26325" cy="26300"/>
            </a:xfrm>
            <a:custGeom>
              <a:avLst/>
              <a:gdLst/>
              <a:ahLst/>
              <a:cxnLst/>
              <a:rect l="l" t="t" r="r" b="b"/>
              <a:pathLst>
                <a:path w="1053" h="1052" extrusionOk="0">
                  <a:moveTo>
                    <a:pt x="534" y="0"/>
                  </a:moveTo>
                  <a:lnTo>
                    <a:pt x="1" y="534"/>
                  </a:lnTo>
                  <a:lnTo>
                    <a:pt x="534" y="1052"/>
                  </a:lnTo>
                  <a:lnTo>
                    <a:pt x="1052" y="534"/>
                  </a:lnTo>
                  <a:lnTo>
                    <a:pt x="53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17"/>
            <p:cNvSpPr/>
            <p:nvPr/>
          </p:nvSpPr>
          <p:spPr>
            <a:xfrm>
              <a:off x="2807275" y="3514325"/>
              <a:ext cx="26325" cy="26700"/>
            </a:xfrm>
            <a:custGeom>
              <a:avLst/>
              <a:gdLst/>
              <a:ahLst/>
              <a:cxnLst/>
              <a:rect l="l" t="t" r="r" b="b"/>
              <a:pathLst>
                <a:path w="1053" h="1068" extrusionOk="0">
                  <a:moveTo>
                    <a:pt x="534" y="1"/>
                  </a:moveTo>
                  <a:lnTo>
                    <a:pt x="1" y="534"/>
                  </a:lnTo>
                  <a:lnTo>
                    <a:pt x="534" y="1067"/>
                  </a:lnTo>
                  <a:lnTo>
                    <a:pt x="1052" y="534"/>
                  </a:lnTo>
                  <a:lnTo>
                    <a:pt x="53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30" name="Google Shape;530;p17"/>
          <p:cNvSpPr/>
          <p:nvPr/>
        </p:nvSpPr>
        <p:spPr>
          <a:xfrm>
            <a:off x="3310450" y="3400825"/>
            <a:ext cx="318825" cy="313125"/>
          </a:xfrm>
          <a:custGeom>
            <a:avLst/>
            <a:gdLst/>
            <a:ahLst/>
            <a:cxnLst/>
            <a:rect l="l" t="t" r="r" b="b"/>
            <a:pathLst>
              <a:path w="12753" h="12525" extrusionOk="0">
                <a:moveTo>
                  <a:pt x="11778" y="747"/>
                </a:moveTo>
                <a:lnTo>
                  <a:pt x="11778" y="1052"/>
                </a:lnTo>
                <a:cubicBezTo>
                  <a:pt x="11778" y="1250"/>
                  <a:pt x="11610" y="1417"/>
                  <a:pt x="11412" y="1417"/>
                </a:cubicBezTo>
                <a:lnTo>
                  <a:pt x="1097" y="1417"/>
                </a:lnTo>
                <a:cubicBezTo>
                  <a:pt x="884" y="1417"/>
                  <a:pt x="717" y="1250"/>
                  <a:pt x="717" y="1052"/>
                </a:cubicBezTo>
                <a:lnTo>
                  <a:pt x="732" y="1036"/>
                </a:lnTo>
                <a:lnTo>
                  <a:pt x="732" y="747"/>
                </a:lnTo>
                <a:close/>
                <a:moveTo>
                  <a:pt x="6262" y="2210"/>
                </a:moveTo>
                <a:lnTo>
                  <a:pt x="6902" y="3261"/>
                </a:lnTo>
                <a:cubicBezTo>
                  <a:pt x="6689" y="3230"/>
                  <a:pt x="6476" y="3215"/>
                  <a:pt x="6262" y="3215"/>
                </a:cubicBezTo>
                <a:cubicBezTo>
                  <a:pt x="6049" y="3215"/>
                  <a:pt x="5836" y="3230"/>
                  <a:pt x="5623" y="3261"/>
                </a:cubicBezTo>
                <a:lnTo>
                  <a:pt x="6262" y="2210"/>
                </a:lnTo>
                <a:close/>
                <a:moveTo>
                  <a:pt x="5912" y="6872"/>
                </a:moveTo>
                <a:cubicBezTo>
                  <a:pt x="6461" y="6872"/>
                  <a:pt x="6811" y="7466"/>
                  <a:pt x="6552" y="7938"/>
                </a:cubicBezTo>
                <a:cubicBezTo>
                  <a:pt x="6410" y="8190"/>
                  <a:pt x="6163" y="8316"/>
                  <a:pt x="5915" y="8316"/>
                </a:cubicBezTo>
                <a:cubicBezTo>
                  <a:pt x="5683" y="8316"/>
                  <a:pt x="5450" y="8205"/>
                  <a:pt x="5303" y="7984"/>
                </a:cubicBezTo>
                <a:cubicBezTo>
                  <a:pt x="5089" y="7649"/>
                  <a:pt x="5181" y="7207"/>
                  <a:pt x="5516" y="6978"/>
                </a:cubicBezTo>
                <a:cubicBezTo>
                  <a:pt x="5638" y="6902"/>
                  <a:pt x="5775" y="6872"/>
                  <a:pt x="5912" y="6872"/>
                </a:cubicBezTo>
                <a:close/>
                <a:moveTo>
                  <a:pt x="6221" y="3938"/>
                </a:moveTo>
                <a:cubicBezTo>
                  <a:pt x="7844" y="3938"/>
                  <a:pt x="9432" y="5173"/>
                  <a:pt x="9432" y="7131"/>
                </a:cubicBezTo>
                <a:cubicBezTo>
                  <a:pt x="9432" y="8273"/>
                  <a:pt x="8822" y="9325"/>
                  <a:pt x="7817" y="9888"/>
                </a:cubicBezTo>
                <a:lnTo>
                  <a:pt x="6979" y="8578"/>
                </a:lnTo>
                <a:cubicBezTo>
                  <a:pt x="7901" y="7556"/>
                  <a:pt x="7039" y="6137"/>
                  <a:pt x="5912" y="6137"/>
                </a:cubicBezTo>
                <a:cubicBezTo>
                  <a:pt x="5661" y="6137"/>
                  <a:pt x="5396" y="6208"/>
                  <a:pt x="5135" y="6369"/>
                </a:cubicBezTo>
                <a:cubicBezTo>
                  <a:pt x="3842" y="7186"/>
                  <a:pt x="4543" y="9060"/>
                  <a:pt x="5869" y="9060"/>
                </a:cubicBezTo>
                <a:cubicBezTo>
                  <a:pt x="6028" y="9060"/>
                  <a:pt x="6195" y="9033"/>
                  <a:pt x="6369" y="8974"/>
                </a:cubicBezTo>
                <a:lnTo>
                  <a:pt x="7131" y="10178"/>
                </a:lnTo>
                <a:cubicBezTo>
                  <a:pt x="6815" y="10270"/>
                  <a:pt x="6507" y="10313"/>
                  <a:pt x="6210" y="10313"/>
                </a:cubicBezTo>
                <a:cubicBezTo>
                  <a:pt x="3751" y="10313"/>
                  <a:pt x="2073" y="7386"/>
                  <a:pt x="3718" y="5211"/>
                </a:cubicBezTo>
                <a:cubicBezTo>
                  <a:pt x="4378" y="4332"/>
                  <a:pt x="5305" y="3938"/>
                  <a:pt x="6221" y="3938"/>
                </a:cubicBezTo>
                <a:close/>
                <a:moveTo>
                  <a:pt x="1935" y="11107"/>
                </a:moveTo>
                <a:lnTo>
                  <a:pt x="1935" y="11793"/>
                </a:lnTo>
                <a:lnTo>
                  <a:pt x="732" y="11793"/>
                </a:lnTo>
                <a:lnTo>
                  <a:pt x="732" y="11107"/>
                </a:lnTo>
                <a:close/>
                <a:moveTo>
                  <a:pt x="12022" y="11107"/>
                </a:moveTo>
                <a:lnTo>
                  <a:pt x="12022" y="11793"/>
                </a:lnTo>
                <a:lnTo>
                  <a:pt x="10818" y="11793"/>
                </a:lnTo>
                <a:lnTo>
                  <a:pt x="10818" y="11107"/>
                </a:lnTo>
                <a:close/>
                <a:moveTo>
                  <a:pt x="0" y="0"/>
                </a:moveTo>
                <a:lnTo>
                  <a:pt x="0" y="1036"/>
                </a:lnTo>
                <a:cubicBezTo>
                  <a:pt x="0" y="1600"/>
                  <a:pt x="412" y="2072"/>
                  <a:pt x="976" y="2133"/>
                </a:cubicBezTo>
                <a:lnTo>
                  <a:pt x="976" y="10376"/>
                </a:lnTo>
                <a:lnTo>
                  <a:pt x="0" y="10376"/>
                </a:lnTo>
                <a:lnTo>
                  <a:pt x="0" y="12524"/>
                </a:lnTo>
                <a:lnTo>
                  <a:pt x="2667" y="12524"/>
                </a:lnTo>
                <a:lnTo>
                  <a:pt x="2667" y="10376"/>
                </a:lnTo>
                <a:lnTo>
                  <a:pt x="1707" y="10376"/>
                </a:lnTo>
                <a:lnTo>
                  <a:pt x="1707" y="2133"/>
                </a:lnTo>
                <a:lnTo>
                  <a:pt x="5440" y="2133"/>
                </a:lnTo>
                <a:lnTo>
                  <a:pt x="4571" y="3596"/>
                </a:lnTo>
                <a:cubicBezTo>
                  <a:pt x="2911" y="4388"/>
                  <a:pt x="2027" y="6201"/>
                  <a:pt x="2438" y="7999"/>
                </a:cubicBezTo>
                <a:cubicBezTo>
                  <a:pt x="2834" y="9782"/>
                  <a:pt x="4419" y="11046"/>
                  <a:pt x="6247" y="11046"/>
                </a:cubicBezTo>
                <a:cubicBezTo>
                  <a:pt x="6689" y="11046"/>
                  <a:pt x="7131" y="10970"/>
                  <a:pt x="7542" y="10818"/>
                </a:cubicBezTo>
                <a:lnTo>
                  <a:pt x="8380" y="12143"/>
                </a:lnTo>
                <a:lnTo>
                  <a:pt x="9005" y="11747"/>
                </a:lnTo>
                <a:lnTo>
                  <a:pt x="8213" y="10513"/>
                </a:lnTo>
                <a:cubicBezTo>
                  <a:pt x="10940" y="8929"/>
                  <a:pt x="10772" y="4952"/>
                  <a:pt x="7938" y="3596"/>
                </a:cubicBezTo>
                <a:lnTo>
                  <a:pt x="7055" y="2149"/>
                </a:lnTo>
                <a:lnTo>
                  <a:pt x="11031" y="2149"/>
                </a:lnTo>
                <a:lnTo>
                  <a:pt x="11031" y="10391"/>
                </a:lnTo>
                <a:lnTo>
                  <a:pt x="10087" y="10391"/>
                </a:lnTo>
                <a:lnTo>
                  <a:pt x="10087" y="12524"/>
                </a:lnTo>
                <a:lnTo>
                  <a:pt x="12753" y="12524"/>
                </a:lnTo>
                <a:lnTo>
                  <a:pt x="12753" y="10376"/>
                </a:lnTo>
                <a:lnTo>
                  <a:pt x="11778" y="10376"/>
                </a:lnTo>
                <a:lnTo>
                  <a:pt x="11778" y="2072"/>
                </a:lnTo>
                <a:cubicBezTo>
                  <a:pt x="12220" y="1920"/>
                  <a:pt x="12509" y="1509"/>
                  <a:pt x="12524" y="1036"/>
                </a:cubicBezTo>
                <a:lnTo>
                  <a:pt x="1252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31" name="Google Shape;531;p17"/>
          <p:cNvGrpSpPr/>
          <p:nvPr/>
        </p:nvGrpSpPr>
        <p:grpSpPr>
          <a:xfrm>
            <a:off x="4095850" y="3395500"/>
            <a:ext cx="319225" cy="319200"/>
            <a:chOff x="4095850" y="3395500"/>
            <a:chExt cx="319225" cy="319200"/>
          </a:xfrm>
        </p:grpSpPr>
        <p:sp>
          <p:nvSpPr>
            <p:cNvPr id="532" name="Google Shape;532;p17"/>
            <p:cNvSpPr/>
            <p:nvPr/>
          </p:nvSpPr>
          <p:spPr>
            <a:xfrm>
              <a:off x="4095850" y="3432825"/>
              <a:ext cx="319225" cy="281875"/>
            </a:xfrm>
            <a:custGeom>
              <a:avLst/>
              <a:gdLst/>
              <a:ahLst/>
              <a:cxnLst/>
              <a:rect l="l" t="t" r="r" b="b"/>
              <a:pathLst>
                <a:path w="12769" h="11275" extrusionOk="0">
                  <a:moveTo>
                    <a:pt x="9767" y="747"/>
                  </a:moveTo>
                  <a:lnTo>
                    <a:pt x="9767" y="1493"/>
                  </a:lnTo>
                  <a:lnTo>
                    <a:pt x="8228" y="1493"/>
                  </a:lnTo>
                  <a:lnTo>
                    <a:pt x="8228" y="1112"/>
                  </a:lnTo>
                  <a:lnTo>
                    <a:pt x="7482" y="1112"/>
                  </a:lnTo>
                  <a:lnTo>
                    <a:pt x="7482" y="1493"/>
                  </a:lnTo>
                  <a:lnTo>
                    <a:pt x="6735" y="1493"/>
                  </a:lnTo>
                  <a:lnTo>
                    <a:pt x="6735" y="1112"/>
                  </a:lnTo>
                  <a:lnTo>
                    <a:pt x="5989" y="1112"/>
                  </a:lnTo>
                  <a:lnTo>
                    <a:pt x="5989" y="1493"/>
                  </a:lnTo>
                  <a:lnTo>
                    <a:pt x="5242" y="1493"/>
                  </a:lnTo>
                  <a:lnTo>
                    <a:pt x="5242" y="1112"/>
                  </a:lnTo>
                  <a:lnTo>
                    <a:pt x="4480" y="1112"/>
                  </a:lnTo>
                  <a:lnTo>
                    <a:pt x="4480" y="1493"/>
                  </a:lnTo>
                  <a:lnTo>
                    <a:pt x="3734" y="1493"/>
                  </a:lnTo>
                  <a:lnTo>
                    <a:pt x="3734" y="1112"/>
                  </a:lnTo>
                  <a:lnTo>
                    <a:pt x="2987" y="1112"/>
                  </a:lnTo>
                  <a:lnTo>
                    <a:pt x="2987" y="1493"/>
                  </a:lnTo>
                  <a:lnTo>
                    <a:pt x="2241" y="1493"/>
                  </a:lnTo>
                  <a:lnTo>
                    <a:pt x="2241" y="747"/>
                  </a:lnTo>
                  <a:close/>
                  <a:moveTo>
                    <a:pt x="2987" y="2240"/>
                  </a:moveTo>
                  <a:lnTo>
                    <a:pt x="2987" y="2956"/>
                  </a:lnTo>
                  <a:lnTo>
                    <a:pt x="2241" y="2956"/>
                  </a:lnTo>
                  <a:lnTo>
                    <a:pt x="2241" y="2240"/>
                  </a:lnTo>
                  <a:close/>
                  <a:moveTo>
                    <a:pt x="4480" y="2240"/>
                  </a:moveTo>
                  <a:lnTo>
                    <a:pt x="4480" y="2956"/>
                  </a:lnTo>
                  <a:lnTo>
                    <a:pt x="3734" y="2956"/>
                  </a:lnTo>
                  <a:lnTo>
                    <a:pt x="3734" y="2240"/>
                  </a:lnTo>
                  <a:close/>
                  <a:moveTo>
                    <a:pt x="5989" y="2240"/>
                  </a:moveTo>
                  <a:lnTo>
                    <a:pt x="5989" y="2956"/>
                  </a:lnTo>
                  <a:lnTo>
                    <a:pt x="5227" y="2956"/>
                  </a:lnTo>
                  <a:lnTo>
                    <a:pt x="5227" y="2240"/>
                  </a:lnTo>
                  <a:close/>
                  <a:moveTo>
                    <a:pt x="7482" y="2240"/>
                  </a:moveTo>
                  <a:lnTo>
                    <a:pt x="7482" y="2956"/>
                  </a:lnTo>
                  <a:lnTo>
                    <a:pt x="6735" y="2956"/>
                  </a:lnTo>
                  <a:lnTo>
                    <a:pt x="6735" y="2240"/>
                  </a:lnTo>
                  <a:close/>
                  <a:moveTo>
                    <a:pt x="9767" y="2240"/>
                  </a:moveTo>
                  <a:lnTo>
                    <a:pt x="9767" y="2956"/>
                  </a:lnTo>
                  <a:lnTo>
                    <a:pt x="8213" y="2956"/>
                  </a:lnTo>
                  <a:lnTo>
                    <a:pt x="8213" y="2240"/>
                  </a:lnTo>
                  <a:close/>
                  <a:moveTo>
                    <a:pt x="2987" y="3703"/>
                  </a:moveTo>
                  <a:lnTo>
                    <a:pt x="2987" y="4419"/>
                  </a:lnTo>
                  <a:lnTo>
                    <a:pt x="2241" y="4419"/>
                  </a:lnTo>
                  <a:lnTo>
                    <a:pt x="2241" y="3703"/>
                  </a:lnTo>
                  <a:close/>
                  <a:moveTo>
                    <a:pt x="4480" y="3703"/>
                  </a:moveTo>
                  <a:lnTo>
                    <a:pt x="4480" y="4419"/>
                  </a:lnTo>
                  <a:lnTo>
                    <a:pt x="3734" y="4419"/>
                  </a:lnTo>
                  <a:lnTo>
                    <a:pt x="3734" y="3703"/>
                  </a:lnTo>
                  <a:close/>
                  <a:moveTo>
                    <a:pt x="5989" y="3703"/>
                  </a:moveTo>
                  <a:lnTo>
                    <a:pt x="5989" y="4419"/>
                  </a:lnTo>
                  <a:lnTo>
                    <a:pt x="5227" y="4419"/>
                  </a:lnTo>
                  <a:lnTo>
                    <a:pt x="5227" y="3703"/>
                  </a:lnTo>
                  <a:close/>
                  <a:moveTo>
                    <a:pt x="7482" y="3703"/>
                  </a:moveTo>
                  <a:lnTo>
                    <a:pt x="7482" y="4419"/>
                  </a:lnTo>
                  <a:lnTo>
                    <a:pt x="6735" y="4419"/>
                  </a:lnTo>
                  <a:lnTo>
                    <a:pt x="6735" y="3703"/>
                  </a:lnTo>
                  <a:close/>
                  <a:moveTo>
                    <a:pt x="9767" y="3703"/>
                  </a:moveTo>
                  <a:lnTo>
                    <a:pt x="9767" y="4419"/>
                  </a:lnTo>
                  <a:lnTo>
                    <a:pt x="8228" y="4419"/>
                  </a:lnTo>
                  <a:lnTo>
                    <a:pt x="8228" y="3703"/>
                  </a:lnTo>
                  <a:close/>
                  <a:moveTo>
                    <a:pt x="10514" y="823"/>
                  </a:moveTo>
                  <a:lnTo>
                    <a:pt x="12007" y="960"/>
                  </a:lnTo>
                  <a:lnTo>
                    <a:pt x="12007" y="1493"/>
                  </a:lnTo>
                  <a:lnTo>
                    <a:pt x="11276" y="1493"/>
                  </a:lnTo>
                  <a:lnTo>
                    <a:pt x="11276" y="2240"/>
                  </a:lnTo>
                  <a:lnTo>
                    <a:pt x="12007" y="2240"/>
                  </a:lnTo>
                  <a:lnTo>
                    <a:pt x="12007" y="2956"/>
                  </a:lnTo>
                  <a:lnTo>
                    <a:pt x="11276" y="2956"/>
                  </a:lnTo>
                  <a:lnTo>
                    <a:pt x="11276" y="3703"/>
                  </a:lnTo>
                  <a:lnTo>
                    <a:pt x="12007" y="3703"/>
                  </a:lnTo>
                  <a:lnTo>
                    <a:pt x="12007" y="4419"/>
                  </a:lnTo>
                  <a:lnTo>
                    <a:pt x="11276" y="4419"/>
                  </a:lnTo>
                  <a:lnTo>
                    <a:pt x="11276" y="5165"/>
                  </a:lnTo>
                  <a:lnTo>
                    <a:pt x="12007" y="5165"/>
                  </a:lnTo>
                  <a:lnTo>
                    <a:pt x="12007" y="5698"/>
                  </a:lnTo>
                  <a:lnTo>
                    <a:pt x="10514" y="5836"/>
                  </a:lnTo>
                  <a:lnTo>
                    <a:pt x="10514" y="823"/>
                  </a:lnTo>
                  <a:close/>
                  <a:moveTo>
                    <a:pt x="1494" y="747"/>
                  </a:moveTo>
                  <a:lnTo>
                    <a:pt x="1494" y="5896"/>
                  </a:lnTo>
                  <a:lnTo>
                    <a:pt x="748" y="5896"/>
                  </a:lnTo>
                  <a:lnTo>
                    <a:pt x="748" y="747"/>
                  </a:lnTo>
                  <a:close/>
                  <a:moveTo>
                    <a:pt x="9767" y="5150"/>
                  </a:moveTo>
                  <a:lnTo>
                    <a:pt x="9767" y="5896"/>
                  </a:lnTo>
                  <a:lnTo>
                    <a:pt x="2241" y="5896"/>
                  </a:lnTo>
                  <a:lnTo>
                    <a:pt x="2241" y="5150"/>
                  </a:lnTo>
                  <a:lnTo>
                    <a:pt x="2987" y="5150"/>
                  </a:lnTo>
                  <a:lnTo>
                    <a:pt x="2987" y="5531"/>
                  </a:lnTo>
                  <a:lnTo>
                    <a:pt x="3734" y="5531"/>
                  </a:lnTo>
                  <a:lnTo>
                    <a:pt x="3734" y="5150"/>
                  </a:lnTo>
                  <a:lnTo>
                    <a:pt x="4480" y="5150"/>
                  </a:lnTo>
                  <a:lnTo>
                    <a:pt x="4480" y="5531"/>
                  </a:lnTo>
                  <a:lnTo>
                    <a:pt x="5227" y="5531"/>
                  </a:lnTo>
                  <a:lnTo>
                    <a:pt x="5227" y="5150"/>
                  </a:lnTo>
                  <a:lnTo>
                    <a:pt x="5989" y="5150"/>
                  </a:lnTo>
                  <a:lnTo>
                    <a:pt x="5989" y="5531"/>
                  </a:lnTo>
                  <a:lnTo>
                    <a:pt x="6735" y="5531"/>
                  </a:lnTo>
                  <a:lnTo>
                    <a:pt x="6735" y="5150"/>
                  </a:lnTo>
                  <a:lnTo>
                    <a:pt x="7482" y="5150"/>
                  </a:lnTo>
                  <a:lnTo>
                    <a:pt x="7482" y="5531"/>
                  </a:lnTo>
                  <a:lnTo>
                    <a:pt x="8228" y="5531"/>
                  </a:lnTo>
                  <a:lnTo>
                    <a:pt x="8228" y="5150"/>
                  </a:lnTo>
                  <a:close/>
                  <a:moveTo>
                    <a:pt x="6636" y="8380"/>
                  </a:moveTo>
                  <a:lnTo>
                    <a:pt x="6636" y="8380"/>
                  </a:lnTo>
                  <a:cubicBezTo>
                    <a:pt x="6846" y="8384"/>
                    <a:pt x="7010" y="8550"/>
                    <a:pt x="7010" y="8761"/>
                  </a:cubicBezTo>
                  <a:lnTo>
                    <a:pt x="7010" y="8928"/>
                  </a:lnTo>
                  <a:lnTo>
                    <a:pt x="6263" y="8928"/>
                  </a:lnTo>
                  <a:lnTo>
                    <a:pt x="6263" y="8761"/>
                  </a:lnTo>
                  <a:cubicBezTo>
                    <a:pt x="6263" y="8550"/>
                    <a:pt x="6427" y="8384"/>
                    <a:pt x="6636" y="8380"/>
                  </a:cubicBezTo>
                  <a:close/>
                  <a:moveTo>
                    <a:pt x="9851" y="8365"/>
                  </a:moveTo>
                  <a:cubicBezTo>
                    <a:pt x="10061" y="8369"/>
                    <a:pt x="10224" y="8535"/>
                    <a:pt x="10224" y="8746"/>
                  </a:cubicBezTo>
                  <a:lnTo>
                    <a:pt x="10224" y="8928"/>
                  </a:lnTo>
                  <a:lnTo>
                    <a:pt x="9478" y="8928"/>
                  </a:lnTo>
                  <a:lnTo>
                    <a:pt x="9478" y="8746"/>
                  </a:lnTo>
                  <a:cubicBezTo>
                    <a:pt x="9478" y="8535"/>
                    <a:pt x="9656" y="8369"/>
                    <a:pt x="9851" y="8365"/>
                  </a:cubicBezTo>
                  <a:close/>
                  <a:moveTo>
                    <a:pt x="6994" y="9675"/>
                  </a:moveTo>
                  <a:lnTo>
                    <a:pt x="6994" y="10513"/>
                  </a:lnTo>
                  <a:lnTo>
                    <a:pt x="6248" y="10513"/>
                  </a:lnTo>
                  <a:lnTo>
                    <a:pt x="6248" y="9675"/>
                  </a:lnTo>
                  <a:close/>
                  <a:moveTo>
                    <a:pt x="10224" y="9660"/>
                  </a:moveTo>
                  <a:lnTo>
                    <a:pt x="10224" y="10513"/>
                  </a:lnTo>
                  <a:lnTo>
                    <a:pt x="9463" y="10513"/>
                  </a:lnTo>
                  <a:lnTo>
                    <a:pt x="9463" y="9660"/>
                  </a:lnTo>
                  <a:close/>
                  <a:moveTo>
                    <a:pt x="1" y="0"/>
                  </a:moveTo>
                  <a:lnTo>
                    <a:pt x="1" y="6643"/>
                  </a:lnTo>
                  <a:lnTo>
                    <a:pt x="6263" y="6643"/>
                  </a:lnTo>
                  <a:lnTo>
                    <a:pt x="6263" y="7694"/>
                  </a:lnTo>
                  <a:cubicBezTo>
                    <a:pt x="5806" y="7847"/>
                    <a:pt x="5516" y="8273"/>
                    <a:pt x="5516" y="8746"/>
                  </a:cubicBezTo>
                  <a:lnTo>
                    <a:pt x="5516" y="11275"/>
                  </a:lnTo>
                  <a:lnTo>
                    <a:pt x="7756" y="11275"/>
                  </a:lnTo>
                  <a:lnTo>
                    <a:pt x="7756" y="8746"/>
                  </a:lnTo>
                  <a:cubicBezTo>
                    <a:pt x="7756" y="8273"/>
                    <a:pt x="7451" y="7847"/>
                    <a:pt x="7010" y="7694"/>
                  </a:cubicBezTo>
                  <a:lnTo>
                    <a:pt x="7010" y="6643"/>
                  </a:lnTo>
                  <a:lnTo>
                    <a:pt x="9478" y="6643"/>
                  </a:lnTo>
                  <a:lnTo>
                    <a:pt x="9478" y="7694"/>
                  </a:lnTo>
                  <a:cubicBezTo>
                    <a:pt x="9036" y="7847"/>
                    <a:pt x="8731" y="8273"/>
                    <a:pt x="8731" y="8746"/>
                  </a:cubicBezTo>
                  <a:lnTo>
                    <a:pt x="8731" y="11275"/>
                  </a:lnTo>
                  <a:lnTo>
                    <a:pt x="10971" y="11275"/>
                  </a:lnTo>
                  <a:lnTo>
                    <a:pt x="10971" y="8746"/>
                  </a:lnTo>
                  <a:cubicBezTo>
                    <a:pt x="10971" y="8273"/>
                    <a:pt x="10666" y="7847"/>
                    <a:pt x="10224" y="7694"/>
                  </a:cubicBezTo>
                  <a:lnTo>
                    <a:pt x="10224" y="6613"/>
                  </a:lnTo>
                  <a:lnTo>
                    <a:pt x="12769" y="6369"/>
                  </a:lnTo>
                  <a:lnTo>
                    <a:pt x="12769" y="290"/>
                  </a:lnTo>
                  <a:lnTo>
                    <a:pt x="988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17"/>
            <p:cNvSpPr/>
            <p:nvPr/>
          </p:nvSpPr>
          <p:spPr>
            <a:xfrm>
              <a:off x="4124050" y="3395500"/>
              <a:ext cx="112775" cy="18675"/>
            </a:xfrm>
            <a:custGeom>
              <a:avLst/>
              <a:gdLst/>
              <a:ahLst/>
              <a:cxnLst/>
              <a:rect l="l" t="t" r="r" b="b"/>
              <a:pathLst>
                <a:path w="4511" h="747" extrusionOk="0">
                  <a:moveTo>
                    <a:pt x="0" y="0"/>
                  </a:moveTo>
                  <a:lnTo>
                    <a:pt x="0" y="747"/>
                  </a:lnTo>
                  <a:lnTo>
                    <a:pt x="4510" y="747"/>
                  </a:lnTo>
                  <a:lnTo>
                    <a:pt x="451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4" name="Google Shape;534;p17"/>
          <p:cNvGrpSpPr/>
          <p:nvPr/>
        </p:nvGrpSpPr>
        <p:grpSpPr>
          <a:xfrm>
            <a:off x="4884700" y="3395500"/>
            <a:ext cx="251800" cy="319200"/>
            <a:chOff x="4884700" y="3395500"/>
            <a:chExt cx="251800" cy="319200"/>
          </a:xfrm>
        </p:grpSpPr>
        <p:sp>
          <p:nvSpPr>
            <p:cNvPr id="535" name="Google Shape;535;p17"/>
            <p:cNvSpPr/>
            <p:nvPr/>
          </p:nvSpPr>
          <p:spPr>
            <a:xfrm>
              <a:off x="5068675" y="3395500"/>
              <a:ext cx="67825" cy="319200"/>
            </a:xfrm>
            <a:custGeom>
              <a:avLst/>
              <a:gdLst/>
              <a:ahLst/>
              <a:cxnLst/>
              <a:rect l="l" t="t" r="r" b="b"/>
              <a:pathLst>
                <a:path w="2713" h="12768" extrusionOk="0">
                  <a:moveTo>
                    <a:pt x="1600" y="747"/>
                  </a:moveTo>
                  <a:cubicBezTo>
                    <a:pt x="1814" y="747"/>
                    <a:pt x="1981" y="914"/>
                    <a:pt x="1981" y="1128"/>
                  </a:cubicBezTo>
                  <a:lnTo>
                    <a:pt x="1966" y="12006"/>
                  </a:lnTo>
                  <a:lnTo>
                    <a:pt x="1219" y="12006"/>
                  </a:lnTo>
                  <a:lnTo>
                    <a:pt x="1219" y="747"/>
                  </a:lnTo>
                  <a:close/>
                  <a:moveTo>
                    <a:pt x="1" y="0"/>
                  </a:moveTo>
                  <a:lnTo>
                    <a:pt x="1" y="747"/>
                  </a:lnTo>
                  <a:lnTo>
                    <a:pt x="473" y="747"/>
                  </a:lnTo>
                  <a:lnTo>
                    <a:pt x="473" y="12006"/>
                  </a:lnTo>
                  <a:lnTo>
                    <a:pt x="1" y="12006"/>
                  </a:lnTo>
                  <a:lnTo>
                    <a:pt x="1" y="12768"/>
                  </a:lnTo>
                  <a:lnTo>
                    <a:pt x="2713" y="12768"/>
                  </a:lnTo>
                  <a:lnTo>
                    <a:pt x="2713" y="1128"/>
                  </a:lnTo>
                  <a:cubicBezTo>
                    <a:pt x="2713" y="503"/>
                    <a:pt x="2210" y="0"/>
                    <a:pt x="15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17"/>
            <p:cNvSpPr/>
            <p:nvPr/>
          </p:nvSpPr>
          <p:spPr>
            <a:xfrm>
              <a:off x="4884700" y="3395500"/>
              <a:ext cx="156950" cy="319200"/>
            </a:xfrm>
            <a:custGeom>
              <a:avLst/>
              <a:gdLst/>
              <a:ahLst/>
              <a:cxnLst/>
              <a:rect l="l" t="t" r="r" b="b"/>
              <a:pathLst>
                <a:path w="6278" h="12768" extrusionOk="0">
                  <a:moveTo>
                    <a:pt x="5531" y="2240"/>
                  </a:moveTo>
                  <a:lnTo>
                    <a:pt x="5531" y="2986"/>
                  </a:lnTo>
                  <a:lnTo>
                    <a:pt x="4785" y="2986"/>
                  </a:lnTo>
                  <a:lnTo>
                    <a:pt x="4785" y="2240"/>
                  </a:lnTo>
                  <a:close/>
                  <a:moveTo>
                    <a:pt x="4038" y="2986"/>
                  </a:moveTo>
                  <a:lnTo>
                    <a:pt x="4038" y="3733"/>
                  </a:lnTo>
                  <a:lnTo>
                    <a:pt x="2987" y="3733"/>
                  </a:lnTo>
                  <a:lnTo>
                    <a:pt x="2987" y="2986"/>
                  </a:lnTo>
                  <a:close/>
                  <a:moveTo>
                    <a:pt x="5531" y="3733"/>
                  </a:moveTo>
                  <a:lnTo>
                    <a:pt x="5531" y="4479"/>
                  </a:lnTo>
                  <a:lnTo>
                    <a:pt x="4785" y="4479"/>
                  </a:lnTo>
                  <a:lnTo>
                    <a:pt x="4785" y="3733"/>
                  </a:lnTo>
                  <a:close/>
                  <a:moveTo>
                    <a:pt x="2575" y="8517"/>
                  </a:moveTo>
                  <a:cubicBezTo>
                    <a:pt x="3551" y="8517"/>
                    <a:pt x="4328" y="9294"/>
                    <a:pt x="4328" y="10269"/>
                  </a:cubicBezTo>
                  <a:cubicBezTo>
                    <a:pt x="4328" y="11321"/>
                    <a:pt x="3469" y="12017"/>
                    <a:pt x="2570" y="12017"/>
                  </a:cubicBezTo>
                  <a:cubicBezTo>
                    <a:pt x="2140" y="12017"/>
                    <a:pt x="1701" y="11858"/>
                    <a:pt x="1341" y="11503"/>
                  </a:cubicBezTo>
                  <a:cubicBezTo>
                    <a:pt x="244" y="10406"/>
                    <a:pt x="1021" y="8517"/>
                    <a:pt x="2575" y="8517"/>
                  </a:cubicBezTo>
                  <a:close/>
                  <a:moveTo>
                    <a:pt x="3535" y="0"/>
                  </a:moveTo>
                  <a:cubicBezTo>
                    <a:pt x="2819" y="0"/>
                    <a:pt x="2240" y="579"/>
                    <a:pt x="2240" y="1310"/>
                  </a:cubicBezTo>
                  <a:lnTo>
                    <a:pt x="2240" y="2240"/>
                  </a:lnTo>
                  <a:lnTo>
                    <a:pt x="1494" y="2240"/>
                  </a:lnTo>
                  <a:lnTo>
                    <a:pt x="1494" y="2986"/>
                  </a:lnTo>
                  <a:lnTo>
                    <a:pt x="2240" y="2986"/>
                  </a:lnTo>
                  <a:lnTo>
                    <a:pt x="2240" y="3733"/>
                  </a:lnTo>
                  <a:lnTo>
                    <a:pt x="1494" y="3733"/>
                  </a:lnTo>
                  <a:lnTo>
                    <a:pt x="1494" y="4479"/>
                  </a:lnTo>
                  <a:lnTo>
                    <a:pt x="2240" y="4479"/>
                  </a:lnTo>
                  <a:lnTo>
                    <a:pt x="2240" y="7801"/>
                  </a:lnTo>
                  <a:cubicBezTo>
                    <a:pt x="945" y="7968"/>
                    <a:pt x="1" y="9126"/>
                    <a:pt x="92" y="10421"/>
                  </a:cubicBezTo>
                  <a:cubicBezTo>
                    <a:pt x="168" y="11732"/>
                    <a:pt x="1235" y="12752"/>
                    <a:pt x="2545" y="12768"/>
                  </a:cubicBezTo>
                  <a:cubicBezTo>
                    <a:pt x="2555" y="12768"/>
                    <a:pt x="2565" y="12768"/>
                    <a:pt x="2575" y="12768"/>
                  </a:cubicBezTo>
                  <a:cubicBezTo>
                    <a:pt x="3872" y="12768"/>
                    <a:pt x="4953" y="11783"/>
                    <a:pt x="5059" y="10482"/>
                  </a:cubicBezTo>
                  <a:cubicBezTo>
                    <a:pt x="5181" y="9187"/>
                    <a:pt x="4267" y="8014"/>
                    <a:pt x="2987" y="7801"/>
                  </a:cubicBezTo>
                  <a:lnTo>
                    <a:pt x="2987" y="4479"/>
                  </a:lnTo>
                  <a:lnTo>
                    <a:pt x="4038" y="4479"/>
                  </a:lnTo>
                  <a:lnTo>
                    <a:pt x="4038" y="5241"/>
                  </a:lnTo>
                  <a:lnTo>
                    <a:pt x="6278" y="5241"/>
                  </a:lnTo>
                  <a:lnTo>
                    <a:pt x="6278" y="1493"/>
                  </a:lnTo>
                  <a:lnTo>
                    <a:pt x="4038" y="1493"/>
                  </a:lnTo>
                  <a:lnTo>
                    <a:pt x="4038" y="2240"/>
                  </a:lnTo>
                  <a:lnTo>
                    <a:pt x="2987" y="2240"/>
                  </a:lnTo>
                  <a:lnTo>
                    <a:pt x="2987" y="1310"/>
                  </a:lnTo>
                  <a:cubicBezTo>
                    <a:pt x="2987" y="1006"/>
                    <a:pt x="3231" y="747"/>
                    <a:pt x="3535" y="747"/>
                  </a:cubicBezTo>
                  <a:lnTo>
                    <a:pt x="4114" y="747"/>
                  </a:lnTo>
                  <a:lnTo>
                    <a:pt x="411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17"/>
            <p:cNvSpPr/>
            <p:nvPr/>
          </p:nvSpPr>
          <p:spPr>
            <a:xfrm>
              <a:off x="4930400" y="3630500"/>
              <a:ext cx="37750" cy="18700"/>
            </a:xfrm>
            <a:custGeom>
              <a:avLst/>
              <a:gdLst/>
              <a:ahLst/>
              <a:cxnLst/>
              <a:rect l="l" t="t" r="r" b="b"/>
              <a:pathLst>
                <a:path w="1510" h="748" extrusionOk="0">
                  <a:moveTo>
                    <a:pt x="1" y="1"/>
                  </a:moveTo>
                  <a:lnTo>
                    <a:pt x="1" y="747"/>
                  </a:lnTo>
                  <a:lnTo>
                    <a:pt x="1509" y="747"/>
                  </a:lnTo>
                  <a:lnTo>
                    <a:pt x="1509"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8" name="Google Shape;538;p17"/>
          <p:cNvGrpSpPr/>
          <p:nvPr/>
        </p:nvGrpSpPr>
        <p:grpSpPr>
          <a:xfrm>
            <a:off x="5548225" y="3429400"/>
            <a:ext cx="318850" cy="252925"/>
            <a:chOff x="5548225" y="3429400"/>
            <a:chExt cx="318850" cy="252925"/>
          </a:xfrm>
        </p:grpSpPr>
        <p:sp>
          <p:nvSpPr>
            <p:cNvPr id="539" name="Google Shape;539;p17"/>
            <p:cNvSpPr/>
            <p:nvPr/>
          </p:nvSpPr>
          <p:spPr>
            <a:xfrm>
              <a:off x="5548225" y="3516225"/>
              <a:ext cx="318850" cy="166100"/>
            </a:xfrm>
            <a:custGeom>
              <a:avLst/>
              <a:gdLst/>
              <a:ahLst/>
              <a:cxnLst/>
              <a:rect l="l" t="t" r="r" b="b"/>
              <a:pathLst>
                <a:path w="12754" h="6644" extrusionOk="0">
                  <a:moveTo>
                    <a:pt x="9523" y="747"/>
                  </a:moveTo>
                  <a:lnTo>
                    <a:pt x="9523" y="1494"/>
                  </a:lnTo>
                  <a:lnTo>
                    <a:pt x="3733" y="1494"/>
                  </a:lnTo>
                  <a:lnTo>
                    <a:pt x="3733" y="1113"/>
                  </a:lnTo>
                  <a:lnTo>
                    <a:pt x="2987" y="1113"/>
                  </a:lnTo>
                  <a:lnTo>
                    <a:pt x="2987" y="1494"/>
                  </a:lnTo>
                  <a:lnTo>
                    <a:pt x="2240" y="1494"/>
                  </a:lnTo>
                  <a:lnTo>
                    <a:pt x="2240" y="747"/>
                  </a:lnTo>
                  <a:close/>
                  <a:moveTo>
                    <a:pt x="9523" y="2241"/>
                  </a:moveTo>
                  <a:lnTo>
                    <a:pt x="9523" y="2941"/>
                  </a:lnTo>
                  <a:lnTo>
                    <a:pt x="5227" y="2941"/>
                  </a:lnTo>
                  <a:lnTo>
                    <a:pt x="5227" y="2560"/>
                  </a:lnTo>
                  <a:lnTo>
                    <a:pt x="4480" y="2560"/>
                  </a:lnTo>
                  <a:lnTo>
                    <a:pt x="4480" y="2941"/>
                  </a:lnTo>
                  <a:lnTo>
                    <a:pt x="2240" y="2941"/>
                  </a:lnTo>
                  <a:lnTo>
                    <a:pt x="2240" y="2241"/>
                  </a:lnTo>
                  <a:lnTo>
                    <a:pt x="2987" y="2241"/>
                  </a:lnTo>
                  <a:lnTo>
                    <a:pt x="2987" y="2621"/>
                  </a:lnTo>
                  <a:lnTo>
                    <a:pt x="3733" y="2621"/>
                  </a:lnTo>
                  <a:lnTo>
                    <a:pt x="3733" y="2241"/>
                  </a:lnTo>
                  <a:close/>
                  <a:moveTo>
                    <a:pt x="9523" y="3688"/>
                  </a:moveTo>
                  <a:lnTo>
                    <a:pt x="9523" y="4404"/>
                  </a:lnTo>
                  <a:lnTo>
                    <a:pt x="6720" y="4404"/>
                  </a:lnTo>
                  <a:lnTo>
                    <a:pt x="6720" y="4023"/>
                  </a:lnTo>
                  <a:lnTo>
                    <a:pt x="5973" y="4023"/>
                  </a:lnTo>
                  <a:lnTo>
                    <a:pt x="5973" y="4404"/>
                  </a:lnTo>
                  <a:lnTo>
                    <a:pt x="2240" y="4404"/>
                  </a:lnTo>
                  <a:lnTo>
                    <a:pt x="2240" y="3688"/>
                  </a:lnTo>
                  <a:lnTo>
                    <a:pt x="4480" y="3688"/>
                  </a:lnTo>
                  <a:lnTo>
                    <a:pt x="4480" y="4069"/>
                  </a:lnTo>
                  <a:lnTo>
                    <a:pt x="5227" y="4069"/>
                  </a:lnTo>
                  <a:lnTo>
                    <a:pt x="5227" y="3688"/>
                  </a:lnTo>
                  <a:close/>
                  <a:moveTo>
                    <a:pt x="10270" y="839"/>
                  </a:moveTo>
                  <a:lnTo>
                    <a:pt x="12007" y="1174"/>
                  </a:lnTo>
                  <a:lnTo>
                    <a:pt x="12007" y="5471"/>
                  </a:lnTo>
                  <a:lnTo>
                    <a:pt x="10270" y="5806"/>
                  </a:lnTo>
                  <a:lnTo>
                    <a:pt x="10270" y="839"/>
                  </a:lnTo>
                  <a:close/>
                  <a:moveTo>
                    <a:pt x="1494" y="747"/>
                  </a:moveTo>
                  <a:lnTo>
                    <a:pt x="1494" y="5897"/>
                  </a:lnTo>
                  <a:lnTo>
                    <a:pt x="747" y="5897"/>
                  </a:lnTo>
                  <a:lnTo>
                    <a:pt x="747" y="747"/>
                  </a:lnTo>
                  <a:close/>
                  <a:moveTo>
                    <a:pt x="9523" y="5151"/>
                  </a:moveTo>
                  <a:lnTo>
                    <a:pt x="9523" y="5897"/>
                  </a:lnTo>
                  <a:lnTo>
                    <a:pt x="2240" y="5897"/>
                  </a:lnTo>
                  <a:lnTo>
                    <a:pt x="2240" y="5151"/>
                  </a:lnTo>
                  <a:lnTo>
                    <a:pt x="5973" y="5151"/>
                  </a:lnTo>
                  <a:lnTo>
                    <a:pt x="5973" y="5531"/>
                  </a:lnTo>
                  <a:lnTo>
                    <a:pt x="6720" y="5531"/>
                  </a:lnTo>
                  <a:lnTo>
                    <a:pt x="6720" y="5151"/>
                  </a:lnTo>
                  <a:close/>
                  <a:moveTo>
                    <a:pt x="1" y="1"/>
                  </a:moveTo>
                  <a:lnTo>
                    <a:pt x="1" y="6644"/>
                  </a:lnTo>
                  <a:lnTo>
                    <a:pt x="9874" y="6644"/>
                  </a:lnTo>
                  <a:lnTo>
                    <a:pt x="12753" y="6065"/>
                  </a:lnTo>
                  <a:lnTo>
                    <a:pt x="12753" y="549"/>
                  </a:lnTo>
                  <a:lnTo>
                    <a:pt x="987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17"/>
            <p:cNvSpPr/>
            <p:nvPr/>
          </p:nvSpPr>
          <p:spPr>
            <a:xfrm>
              <a:off x="5817150" y="3562700"/>
              <a:ext cx="18675" cy="72775"/>
            </a:xfrm>
            <a:custGeom>
              <a:avLst/>
              <a:gdLst/>
              <a:ahLst/>
              <a:cxnLst/>
              <a:rect l="l" t="t" r="r" b="b"/>
              <a:pathLst>
                <a:path w="747" h="2911" extrusionOk="0">
                  <a:moveTo>
                    <a:pt x="0" y="1"/>
                  </a:moveTo>
                  <a:lnTo>
                    <a:pt x="0" y="2911"/>
                  </a:lnTo>
                  <a:lnTo>
                    <a:pt x="747" y="2911"/>
                  </a:lnTo>
                  <a:lnTo>
                    <a:pt x="74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17"/>
            <p:cNvSpPr/>
            <p:nvPr/>
          </p:nvSpPr>
          <p:spPr>
            <a:xfrm>
              <a:off x="5576025" y="3429400"/>
              <a:ext cx="197725" cy="68200"/>
            </a:xfrm>
            <a:custGeom>
              <a:avLst/>
              <a:gdLst/>
              <a:ahLst/>
              <a:cxnLst/>
              <a:rect l="l" t="t" r="r" b="b"/>
              <a:pathLst>
                <a:path w="7909" h="2728" extrusionOk="0">
                  <a:moveTo>
                    <a:pt x="6781" y="762"/>
                  </a:moveTo>
                  <a:cubicBezTo>
                    <a:pt x="6994" y="762"/>
                    <a:pt x="7162" y="929"/>
                    <a:pt x="7162" y="1143"/>
                  </a:cubicBezTo>
                  <a:lnTo>
                    <a:pt x="7162" y="1524"/>
                  </a:lnTo>
                  <a:lnTo>
                    <a:pt x="2621" y="1524"/>
                  </a:lnTo>
                  <a:lnTo>
                    <a:pt x="2621" y="762"/>
                  </a:lnTo>
                  <a:close/>
                  <a:moveTo>
                    <a:pt x="1" y="0"/>
                  </a:moveTo>
                  <a:lnTo>
                    <a:pt x="1" y="747"/>
                  </a:lnTo>
                  <a:lnTo>
                    <a:pt x="1875" y="747"/>
                  </a:lnTo>
                  <a:lnTo>
                    <a:pt x="1875" y="2727"/>
                  </a:lnTo>
                  <a:lnTo>
                    <a:pt x="2621" y="2727"/>
                  </a:lnTo>
                  <a:lnTo>
                    <a:pt x="2621" y="2255"/>
                  </a:lnTo>
                  <a:lnTo>
                    <a:pt x="7162" y="2255"/>
                  </a:lnTo>
                  <a:lnTo>
                    <a:pt x="7162" y="2727"/>
                  </a:lnTo>
                  <a:lnTo>
                    <a:pt x="7908" y="2727"/>
                  </a:lnTo>
                  <a:lnTo>
                    <a:pt x="7908" y="1128"/>
                  </a:lnTo>
                  <a:cubicBezTo>
                    <a:pt x="7908" y="503"/>
                    <a:pt x="7406" y="0"/>
                    <a:pt x="678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42" name="Google Shape;542;p17"/>
          <p:cNvGrpSpPr/>
          <p:nvPr/>
        </p:nvGrpSpPr>
        <p:grpSpPr>
          <a:xfrm>
            <a:off x="6253650" y="3395500"/>
            <a:ext cx="327600" cy="317825"/>
            <a:chOff x="6253650" y="3395500"/>
            <a:chExt cx="327600" cy="317825"/>
          </a:xfrm>
        </p:grpSpPr>
        <p:sp>
          <p:nvSpPr>
            <p:cNvPr id="543" name="Google Shape;543;p17"/>
            <p:cNvSpPr/>
            <p:nvPr/>
          </p:nvSpPr>
          <p:spPr>
            <a:xfrm>
              <a:off x="6253650" y="3395500"/>
              <a:ext cx="327600" cy="317825"/>
            </a:xfrm>
            <a:custGeom>
              <a:avLst/>
              <a:gdLst/>
              <a:ahLst/>
              <a:cxnLst/>
              <a:rect l="l" t="t" r="r" b="b"/>
              <a:pathLst>
                <a:path w="13104" h="12713" extrusionOk="0">
                  <a:moveTo>
                    <a:pt x="10955" y="1447"/>
                  </a:moveTo>
                  <a:lnTo>
                    <a:pt x="11656" y="2148"/>
                  </a:lnTo>
                  <a:lnTo>
                    <a:pt x="10864" y="2941"/>
                  </a:lnTo>
                  <a:lnTo>
                    <a:pt x="10163" y="2240"/>
                  </a:lnTo>
                  <a:lnTo>
                    <a:pt x="10955" y="1447"/>
                  </a:lnTo>
                  <a:close/>
                  <a:moveTo>
                    <a:pt x="9630" y="2773"/>
                  </a:moveTo>
                  <a:lnTo>
                    <a:pt x="10331" y="3459"/>
                  </a:lnTo>
                  <a:lnTo>
                    <a:pt x="9813" y="4007"/>
                  </a:lnTo>
                  <a:lnTo>
                    <a:pt x="9112" y="3291"/>
                  </a:lnTo>
                  <a:lnTo>
                    <a:pt x="9630" y="2773"/>
                  </a:lnTo>
                  <a:close/>
                  <a:moveTo>
                    <a:pt x="8578" y="3824"/>
                  </a:moveTo>
                  <a:lnTo>
                    <a:pt x="9279" y="4525"/>
                  </a:lnTo>
                  <a:cubicBezTo>
                    <a:pt x="9096" y="4708"/>
                    <a:pt x="8929" y="4891"/>
                    <a:pt x="8776" y="5089"/>
                  </a:cubicBezTo>
                  <a:lnTo>
                    <a:pt x="8015" y="4327"/>
                  </a:lnTo>
                  <a:cubicBezTo>
                    <a:pt x="8213" y="4175"/>
                    <a:pt x="8396" y="4007"/>
                    <a:pt x="8578" y="3824"/>
                  </a:cubicBezTo>
                  <a:close/>
                  <a:moveTo>
                    <a:pt x="7420" y="4784"/>
                  </a:moveTo>
                  <a:lnTo>
                    <a:pt x="8335" y="5683"/>
                  </a:lnTo>
                  <a:cubicBezTo>
                    <a:pt x="7801" y="6491"/>
                    <a:pt x="7420" y="7405"/>
                    <a:pt x="7207" y="8349"/>
                  </a:cubicBezTo>
                  <a:cubicBezTo>
                    <a:pt x="7131" y="8654"/>
                    <a:pt x="7085" y="8913"/>
                    <a:pt x="7040" y="9157"/>
                  </a:cubicBezTo>
                  <a:cubicBezTo>
                    <a:pt x="6857" y="10086"/>
                    <a:pt x="6765" y="10589"/>
                    <a:pt x="6217" y="11137"/>
                  </a:cubicBezTo>
                  <a:cubicBezTo>
                    <a:pt x="5642" y="11690"/>
                    <a:pt x="4899" y="11964"/>
                    <a:pt x="4156" y="11964"/>
                  </a:cubicBezTo>
                  <a:cubicBezTo>
                    <a:pt x="3383" y="11964"/>
                    <a:pt x="2610" y="11667"/>
                    <a:pt x="2027" y="11077"/>
                  </a:cubicBezTo>
                  <a:cubicBezTo>
                    <a:pt x="869" y="9934"/>
                    <a:pt x="839" y="8060"/>
                    <a:pt x="1966" y="6887"/>
                  </a:cubicBezTo>
                  <a:cubicBezTo>
                    <a:pt x="2515" y="6353"/>
                    <a:pt x="3017" y="6247"/>
                    <a:pt x="3947" y="6079"/>
                  </a:cubicBezTo>
                  <a:cubicBezTo>
                    <a:pt x="4190" y="6018"/>
                    <a:pt x="4465" y="5973"/>
                    <a:pt x="4754" y="5912"/>
                  </a:cubicBezTo>
                  <a:cubicBezTo>
                    <a:pt x="5714" y="5698"/>
                    <a:pt x="6613" y="5317"/>
                    <a:pt x="7420" y="4784"/>
                  </a:cubicBezTo>
                  <a:close/>
                  <a:moveTo>
                    <a:pt x="10559" y="0"/>
                  </a:moveTo>
                  <a:lnTo>
                    <a:pt x="10041" y="533"/>
                  </a:lnTo>
                  <a:lnTo>
                    <a:pt x="10422" y="914"/>
                  </a:lnTo>
                  <a:lnTo>
                    <a:pt x="9889" y="1447"/>
                  </a:lnTo>
                  <a:lnTo>
                    <a:pt x="9035" y="594"/>
                  </a:lnTo>
                  <a:lnTo>
                    <a:pt x="8517" y="1128"/>
                  </a:lnTo>
                  <a:lnTo>
                    <a:pt x="9355" y="1981"/>
                  </a:lnTo>
                  <a:lnTo>
                    <a:pt x="8837" y="2499"/>
                  </a:lnTo>
                  <a:lnTo>
                    <a:pt x="7984" y="1661"/>
                  </a:lnTo>
                  <a:lnTo>
                    <a:pt x="7451" y="2194"/>
                  </a:lnTo>
                  <a:lnTo>
                    <a:pt x="8304" y="3032"/>
                  </a:lnTo>
                  <a:cubicBezTo>
                    <a:pt x="8304" y="3032"/>
                    <a:pt x="7862" y="3474"/>
                    <a:pt x="7771" y="3550"/>
                  </a:cubicBezTo>
                  <a:lnTo>
                    <a:pt x="6933" y="2712"/>
                  </a:lnTo>
                  <a:lnTo>
                    <a:pt x="6400" y="3245"/>
                  </a:lnTo>
                  <a:lnTo>
                    <a:pt x="7177" y="4022"/>
                  </a:lnTo>
                  <a:cubicBezTo>
                    <a:pt x="6400" y="4586"/>
                    <a:pt x="5516" y="4967"/>
                    <a:pt x="4587" y="5165"/>
                  </a:cubicBezTo>
                  <a:cubicBezTo>
                    <a:pt x="4297" y="5226"/>
                    <a:pt x="4023" y="5287"/>
                    <a:pt x="3794" y="5333"/>
                  </a:cubicBezTo>
                  <a:cubicBezTo>
                    <a:pt x="2789" y="5515"/>
                    <a:pt x="2134" y="5653"/>
                    <a:pt x="1433" y="6353"/>
                  </a:cubicBezTo>
                  <a:cubicBezTo>
                    <a:pt x="1" y="7816"/>
                    <a:pt x="31" y="10162"/>
                    <a:pt x="1478" y="11610"/>
                  </a:cubicBezTo>
                  <a:cubicBezTo>
                    <a:pt x="2212" y="12343"/>
                    <a:pt x="3176" y="12713"/>
                    <a:pt x="4139" y="12713"/>
                  </a:cubicBezTo>
                  <a:cubicBezTo>
                    <a:pt x="5076" y="12713"/>
                    <a:pt x="6013" y="12362"/>
                    <a:pt x="6735" y="11655"/>
                  </a:cubicBezTo>
                  <a:cubicBezTo>
                    <a:pt x="7436" y="10955"/>
                    <a:pt x="7573" y="10300"/>
                    <a:pt x="7756" y="9294"/>
                  </a:cubicBezTo>
                  <a:cubicBezTo>
                    <a:pt x="7801" y="9065"/>
                    <a:pt x="7847" y="8791"/>
                    <a:pt x="7923" y="8502"/>
                  </a:cubicBezTo>
                  <a:cubicBezTo>
                    <a:pt x="8182" y="7313"/>
                    <a:pt x="8731" y="6232"/>
                    <a:pt x="9538" y="5317"/>
                  </a:cubicBezTo>
                  <a:lnTo>
                    <a:pt x="10376" y="6155"/>
                  </a:lnTo>
                  <a:lnTo>
                    <a:pt x="10910" y="5637"/>
                  </a:lnTo>
                  <a:lnTo>
                    <a:pt x="10056" y="4784"/>
                  </a:lnTo>
                  <a:lnTo>
                    <a:pt x="10590" y="4266"/>
                  </a:lnTo>
                  <a:lnTo>
                    <a:pt x="11428" y="5104"/>
                  </a:lnTo>
                  <a:lnTo>
                    <a:pt x="11961" y="4571"/>
                  </a:lnTo>
                  <a:lnTo>
                    <a:pt x="11123" y="3733"/>
                  </a:lnTo>
                  <a:lnTo>
                    <a:pt x="12174" y="2666"/>
                  </a:lnTo>
                  <a:lnTo>
                    <a:pt x="12570" y="3062"/>
                  </a:lnTo>
                  <a:lnTo>
                    <a:pt x="13103" y="2544"/>
                  </a:lnTo>
                  <a:lnTo>
                    <a:pt x="1055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17"/>
            <p:cNvSpPr/>
            <p:nvPr/>
          </p:nvSpPr>
          <p:spPr>
            <a:xfrm>
              <a:off x="6287925" y="3588600"/>
              <a:ext cx="100200" cy="100200"/>
            </a:xfrm>
            <a:custGeom>
              <a:avLst/>
              <a:gdLst/>
              <a:ahLst/>
              <a:cxnLst/>
              <a:rect l="l" t="t" r="r" b="b"/>
              <a:pathLst>
                <a:path w="4008" h="4008" extrusionOk="0">
                  <a:moveTo>
                    <a:pt x="1601" y="1067"/>
                  </a:moveTo>
                  <a:lnTo>
                    <a:pt x="2957" y="2423"/>
                  </a:lnTo>
                  <a:lnTo>
                    <a:pt x="2423" y="2941"/>
                  </a:lnTo>
                  <a:lnTo>
                    <a:pt x="1067" y="1585"/>
                  </a:lnTo>
                  <a:lnTo>
                    <a:pt x="1601" y="1067"/>
                  </a:lnTo>
                  <a:close/>
                  <a:moveTo>
                    <a:pt x="1585" y="1"/>
                  </a:moveTo>
                  <a:lnTo>
                    <a:pt x="1" y="1585"/>
                  </a:lnTo>
                  <a:lnTo>
                    <a:pt x="2423" y="4008"/>
                  </a:lnTo>
                  <a:lnTo>
                    <a:pt x="4008" y="2423"/>
                  </a:lnTo>
                  <a:lnTo>
                    <a:pt x="158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17"/>
            <p:cNvSpPr/>
            <p:nvPr/>
          </p:nvSpPr>
          <p:spPr>
            <a:xfrm>
              <a:off x="6383550" y="3552050"/>
              <a:ext cx="41150" cy="41150"/>
            </a:xfrm>
            <a:custGeom>
              <a:avLst/>
              <a:gdLst/>
              <a:ahLst/>
              <a:cxnLst/>
              <a:rect l="l" t="t" r="r" b="b"/>
              <a:pathLst>
                <a:path w="1646" h="1646" extrusionOk="0">
                  <a:moveTo>
                    <a:pt x="533" y="0"/>
                  </a:moveTo>
                  <a:lnTo>
                    <a:pt x="0" y="533"/>
                  </a:lnTo>
                  <a:lnTo>
                    <a:pt x="1112" y="1645"/>
                  </a:lnTo>
                  <a:lnTo>
                    <a:pt x="1646" y="1112"/>
                  </a:lnTo>
                  <a:lnTo>
                    <a:pt x="53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17"/>
            <p:cNvSpPr/>
            <p:nvPr/>
          </p:nvSpPr>
          <p:spPr>
            <a:xfrm>
              <a:off x="6357250" y="3578700"/>
              <a:ext cx="41175" cy="40775"/>
            </a:xfrm>
            <a:custGeom>
              <a:avLst/>
              <a:gdLst/>
              <a:ahLst/>
              <a:cxnLst/>
              <a:rect l="l" t="t" r="r" b="b"/>
              <a:pathLst>
                <a:path w="1647" h="1631" extrusionOk="0">
                  <a:moveTo>
                    <a:pt x="534" y="1"/>
                  </a:moveTo>
                  <a:lnTo>
                    <a:pt x="1" y="519"/>
                  </a:lnTo>
                  <a:lnTo>
                    <a:pt x="1113" y="1631"/>
                  </a:lnTo>
                  <a:lnTo>
                    <a:pt x="1646" y="1098"/>
                  </a:lnTo>
                  <a:lnTo>
                    <a:pt x="53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47" name="Google Shape;547;p17"/>
          <p:cNvGrpSpPr/>
          <p:nvPr/>
        </p:nvGrpSpPr>
        <p:grpSpPr>
          <a:xfrm>
            <a:off x="7043250" y="3395500"/>
            <a:ext cx="318850" cy="319200"/>
            <a:chOff x="7043250" y="3395500"/>
            <a:chExt cx="318850" cy="319200"/>
          </a:xfrm>
        </p:grpSpPr>
        <p:sp>
          <p:nvSpPr>
            <p:cNvPr id="548" name="Google Shape;548;p17"/>
            <p:cNvSpPr/>
            <p:nvPr/>
          </p:nvSpPr>
          <p:spPr>
            <a:xfrm>
              <a:off x="7043250" y="3395500"/>
              <a:ext cx="318850" cy="319200"/>
            </a:xfrm>
            <a:custGeom>
              <a:avLst/>
              <a:gdLst/>
              <a:ahLst/>
              <a:cxnLst/>
              <a:rect l="l" t="t" r="r" b="b"/>
              <a:pathLst>
                <a:path w="12754" h="12768" extrusionOk="0">
                  <a:moveTo>
                    <a:pt x="10087" y="1067"/>
                  </a:moveTo>
                  <a:lnTo>
                    <a:pt x="11687" y="2666"/>
                  </a:lnTo>
                  <a:lnTo>
                    <a:pt x="10986" y="3367"/>
                  </a:lnTo>
                  <a:lnTo>
                    <a:pt x="9386" y="1767"/>
                  </a:lnTo>
                  <a:lnTo>
                    <a:pt x="10087" y="1067"/>
                  </a:lnTo>
                  <a:close/>
                  <a:moveTo>
                    <a:pt x="8898" y="2346"/>
                  </a:moveTo>
                  <a:lnTo>
                    <a:pt x="10392" y="3840"/>
                  </a:lnTo>
                  <a:lnTo>
                    <a:pt x="8731" y="4982"/>
                  </a:lnTo>
                  <a:lnTo>
                    <a:pt x="7756" y="4007"/>
                  </a:lnTo>
                  <a:lnTo>
                    <a:pt x="8898" y="2346"/>
                  </a:lnTo>
                  <a:close/>
                  <a:moveTo>
                    <a:pt x="6918" y="4236"/>
                  </a:moveTo>
                  <a:lnTo>
                    <a:pt x="8518" y="5835"/>
                  </a:lnTo>
                  <a:lnTo>
                    <a:pt x="2667" y="11701"/>
                  </a:lnTo>
                  <a:lnTo>
                    <a:pt x="1052" y="10101"/>
                  </a:lnTo>
                  <a:lnTo>
                    <a:pt x="6918" y="4236"/>
                  </a:lnTo>
                  <a:close/>
                  <a:moveTo>
                    <a:pt x="10087" y="0"/>
                  </a:moveTo>
                  <a:lnTo>
                    <a:pt x="8563" y="1524"/>
                  </a:lnTo>
                  <a:lnTo>
                    <a:pt x="7238" y="3474"/>
                  </a:lnTo>
                  <a:lnTo>
                    <a:pt x="6933" y="3169"/>
                  </a:lnTo>
                  <a:lnTo>
                    <a:pt x="1" y="10101"/>
                  </a:lnTo>
                  <a:lnTo>
                    <a:pt x="2667" y="12768"/>
                  </a:lnTo>
                  <a:lnTo>
                    <a:pt x="9584" y="5835"/>
                  </a:lnTo>
                  <a:lnTo>
                    <a:pt x="9279" y="5531"/>
                  </a:lnTo>
                  <a:lnTo>
                    <a:pt x="11214" y="4205"/>
                  </a:lnTo>
                  <a:lnTo>
                    <a:pt x="11230" y="4175"/>
                  </a:lnTo>
                  <a:lnTo>
                    <a:pt x="12753" y="2651"/>
                  </a:lnTo>
                  <a:lnTo>
                    <a:pt x="1008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17"/>
            <p:cNvSpPr/>
            <p:nvPr/>
          </p:nvSpPr>
          <p:spPr>
            <a:xfrm>
              <a:off x="7202850" y="3528050"/>
              <a:ext cx="26700" cy="26675"/>
            </a:xfrm>
            <a:custGeom>
              <a:avLst/>
              <a:gdLst/>
              <a:ahLst/>
              <a:cxnLst/>
              <a:rect l="l" t="t" r="r" b="b"/>
              <a:pathLst>
                <a:path w="1068" h="1067" extrusionOk="0">
                  <a:moveTo>
                    <a:pt x="534" y="0"/>
                  </a:moveTo>
                  <a:lnTo>
                    <a:pt x="1" y="533"/>
                  </a:lnTo>
                  <a:lnTo>
                    <a:pt x="534" y="1067"/>
                  </a:lnTo>
                  <a:lnTo>
                    <a:pt x="1067" y="533"/>
                  </a:lnTo>
                  <a:lnTo>
                    <a:pt x="53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17"/>
            <p:cNvSpPr/>
            <p:nvPr/>
          </p:nvSpPr>
          <p:spPr>
            <a:xfrm>
              <a:off x="7176575" y="3554700"/>
              <a:ext cx="26300" cy="26700"/>
            </a:xfrm>
            <a:custGeom>
              <a:avLst/>
              <a:gdLst/>
              <a:ahLst/>
              <a:cxnLst/>
              <a:rect l="l" t="t" r="r" b="b"/>
              <a:pathLst>
                <a:path w="1052" h="1068" extrusionOk="0">
                  <a:moveTo>
                    <a:pt x="534" y="1"/>
                  </a:moveTo>
                  <a:lnTo>
                    <a:pt x="0" y="534"/>
                  </a:lnTo>
                  <a:lnTo>
                    <a:pt x="534" y="1067"/>
                  </a:lnTo>
                  <a:lnTo>
                    <a:pt x="1052" y="534"/>
                  </a:lnTo>
                  <a:lnTo>
                    <a:pt x="53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17"/>
            <p:cNvSpPr/>
            <p:nvPr/>
          </p:nvSpPr>
          <p:spPr>
            <a:xfrm>
              <a:off x="7149525" y="3581375"/>
              <a:ext cx="26700" cy="26675"/>
            </a:xfrm>
            <a:custGeom>
              <a:avLst/>
              <a:gdLst/>
              <a:ahLst/>
              <a:cxnLst/>
              <a:rect l="l" t="t" r="r" b="b"/>
              <a:pathLst>
                <a:path w="1068" h="1067" extrusionOk="0">
                  <a:moveTo>
                    <a:pt x="534" y="0"/>
                  </a:moveTo>
                  <a:lnTo>
                    <a:pt x="1" y="533"/>
                  </a:lnTo>
                  <a:lnTo>
                    <a:pt x="534" y="1067"/>
                  </a:lnTo>
                  <a:lnTo>
                    <a:pt x="1067" y="533"/>
                  </a:lnTo>
                  <a:lnTo>
                    <a:pt x="53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17"/>
            <p:cNvSpPr/>
            <p:nvPr/>
          </p:nvSpPr>
          <p:spPr>
            <a:xfrm>
              <a:off x="7122850" y="3608025"/>
              <a:ext cx="26700" cy="26700"/>
            </a:xfrm>
            <a:custGeom>
              <a:avLst/>
              <a:gdLst/>
              <a:ahLst/>
              <a:cxnLst/>
              <a:rect l="l" t="t" r="r" b="b"/>
              <a:pathLst>
                <a:path w="1068" h="1068" extrusionOk="0">
                  <a:moveTo>
                    <a:pt x="534" y="1"/>
                  </a:moveTo>
                  <a:lnTo>
                    <a:pt x="1" y="534"/>
                  </a:lnTo>
                  <a:lnTo>
                    <a:pt x="534" y="1067"/>
                  </a:lnTo>
                  <a:lnTo>
                    <a:pt x="1068" y="534"/>
                  </a:lnTo>
                  <a:lnTo>
                    <a:pt x="53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17"/>
            <p:cNvSpPr/>
            <p:nvPr/>
          </p:nvSpPr>
          <p:spPr>
            <a:xfrm>
              <a:off x="7096200" y="3634700"/>
              <a:ext cx="26675" cy="26300"/>
            </a:xfrm>
            <a:custGeom>
              <a:avLst/>
              <a:gdLst/>
              <a:ahLst/>
              <a:cxnLst/>
              <a:rect l="l" t="t" r="r" b="b"/>
              <a:pathLst>
                <a:path w="1067" h="1052" extrusionOk="0">
                  <a:moveTo>
                    <a:pt x="534" y="0"/>
                  </a:moveTo>
                  <a:lnTo>
                    <a:pt x="0" y="533"/>
                  </a:lnTo>
                  <a:lnTo>
                    <a:pt x="534" y="1051"/>
                  </a:lnTo>
                  <a:lnTo>
                    <a:pt x="1067" y="533"/>
                  </a:lnTo>
                  <a:lnTo>
                    <a:pt x="53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4" name="Google Shape;554;p17"/>
          <p:cNvGrpSpPr/>
          <p:nvPr/>
        </p:nvGrpSpPr>
        <p:grpSpPr>
          <a:xfrm>
            <a:off x="7824100" y="3395500"/>
            <a:ext cx="318825" cy="319200"/>
            <a:chOff x="7824100" y="3395500"/>
            <a:chExt cx="318825" cy="319200"/>
          </a:xfrm>
        </p:grpSpPr>
        <p:sp>
          <p:nvSpPr>
            <p:cNvPr id="555" name="Google Shape;555;p17"/>
            <p:cNvSpPr/>
            <p:nvPr/>
          </p:nvSpPr>
          <p:spPr>
            <a:xfrm>
              <a:off x="7824100" y="3395500"/>
              <a:ext cx="318825" cy="319200"/>
            </a:xfrm>
            <a:custGeom>
              <a:avLst/>
              <a:gdLst/>
              <a:ahLst/>
              <a:cxnLst/>
              <a:rect l="l" t="t" r="r" b="b"/>
              <a:pathLst>
                <a:path w="12753" h="12768" extrusionOk="0">
                  <a:moveTo>
                    <a:pt x="10087" y="1067"/>
                  </a:moveTo>
                  <a:lnTo>
                    <a:pt x="11686" y="2666"/>
                  </a:lnTo>
                  <a:lnTo>
                    <a:pt x="9614" y="4754"/>
                  </a:lnTo>
                  <a:lnTo>
                    <a:pt x="7999" y="3139"/>
                  </a:lnTo>
                  <a:lnTo>
                    <a:pt x="10087" y="1067"/>
                  </a:lnTo>
                  <a:close/>
                  <a:moveTo>
                    <a:pt x="7466" y="3672"/>
                  </a:moveTo>
                  <a:lnTo>
                    <a:pt x="9066" y="5287"/>
                  </a:lnTo>
                  <a:lnTo>
                    <a:pt x="7999" y="6353"/>
                  </a:lnTo>
                  <a:lnTo>
                    <a:pt x="6399" y="4754"/>
                  </a:lnTo>
                  <a:lnTo>
                    <a:pt x="7466" y="3672"/>
                  </a:lnTo>
                  <a:close/>
                  <a:moveTo>
                    <a:pt x="5866" y="5287"/>
                  </a:moveTo>
                  <a:lnTo>
                    <a:pt x="7466" y="6887"/>
                  </a:lnTo>
                  <a:lnTo>
                    <a:pt x="2667" y="11686"/>
                  </a:lnTo>
                  <a:lnTo>
                    <a:pt x="1052" y="10086"/>
                  </a:lnTo>
                  <a:lnTo>
                    <a:pt x="5866" y="5287"/>
                  </a:lnTo>
                  <a:close/>
                  <a:moveTo>
                    <a:pt x="10087" y="0"/>
                  </a:moveTo>
                  <a:lnTo>
                    <a:pt x="0" y="10101"/>
                  </a:lnTo>
                  <a:lnTo>
                    <a:pt x="2667" y="12768"/>
                  </a:lnTo>
                  <a:lnTo>
                    <a:pt x="12753" y="2666"/>
                  </a:lnTo>
                  <a:lnTo>
                    <a:pt x="1008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17"/>
            <p:cNvSpPr/>
            <p:nvPr/>
          </p:nvSpPr>
          <p:spPr>
            <a:xfrm>
              <a:off x="7957400" y="3554325"/>
              <a:ext cx="26700" cy="26675"/>
            </a:xfrm>
            <a:custGeom>
              <a:avLst/>
              <a:gdLst/>
              <a:ahLst/>
              <a:cxnLst/>
              <a:rect l="l" t="t" r="r" b="b"/>
              <a:pathLst>
                <a:path w="1068" h="1067" extrusionOk="0">
                  <a:moveTo>
                    <a:pt x="534" y="0"/>
                  </a:moveTo>
                  <a:lnTo>
                    <a:pt x="1" y="534"/>
                  </a:lnTo>
                  <a:lnTo>
                    <a:pt x="534" y="1067"/>
                  </a:lnTo>
                  <a:lnTo>
                    <a:pt x="1067" y="534"/>
                  </a:lnTo>
                  <a:lnTo>
                    <a:pt x="53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17"/>
            <p:cNvSpPr/>
            <p:nvPr/>
          </p:nvSpPr>
          <p:spPr>
            <a:xfrm>
              <a:off x="8054150" y="3448825"/>
              <a:ext cx="35075" cy="35450"/>
            </a:xfrm>
            <a:custGeom>
              <a:avLst/>
              <a:gdLst/>
              <a:ahLst/>
              <a:cxnLst/>
              <a:rect l="l" t="t" r="r" b="b"/>
              <a:pathLst>
                <a:path w="1403" h="1418" extrusionOk="0">
                  <a:moveTo>
                    <a:pt x="869" y="0"/>
                  </a:moveTo>
                  <a:lnTo>
                    <a:pt x="1" y="884"/>
                  </a:lnTo>
                  <a:lnTo>
                    <a:pt x="534" y="1417"/>
                  </a:lnTo>
                  <a:lnTo>
                    <a:pt x="1403" y="549"/>
                  </a:lnTo>
                  <a:lnTo>
                    <a:pt x="86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17"/>
            <p:cNvSpPr/>
            <p:nvPr/>
          </p:nvSpPr>
          <p:spPr>
            <a:xfrm>
              <a:off x="7930750" y="3580975"/>
              <a:ext cx="26675" cy="26700"/>
            </a:xfrm>
            <a:custGeom>
              <a:avLst/>
              <a:gdLst/>
              <a:ahLst/>
              <a:cxnLst/>
              <a:rect l="l" t="t" r="r" b="b"/>
              <a:pathLst>
                <a:path w="1067" h="1068" extrusionOk="0">
                  <a:moveTo>
                    <a:pt x="534" y="1"/>
                  </a:moveTo>
                  <a:lnTo>
                    <a:pt x="0" y="534"/>
                  </a:lnTo>
                  <a:lnTo>
                    <a:pt x="534" y="1067"/>
                  </a:lnTo>
                  <a:lnTo>
                    <a:pt x="1067" y="534"/>
                  </a:lnTo>
                  <a:lnTo>
                    <a:pt x="53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17"/>
            <p:cNvSpPr/>
            <p:nvPr/>
          </p:nvSpPr>
          <p:spPr>
            <a:xfrm>
              <a:off x="7904075" y="3607650"/>
              <a:ext cx="26700" cy="26675"/>
            </a:xfrm>
            <a:custGeom>
              <a:avLst/>
              <a:gdLst/>
              <a:ahLst/>
              <a:cxnLst/>
              <a:rect l="l" t="t" r="r" b="b"/>
              <a:pathLst>
                <a:path w="1068" h="1067" extrusionOk="0">
                  <a:moveTo>
                    <a:pt x="534" y="0"/>
                  </a:moveTo>
                  <a:lnTo>
                    <a:pt x="1" y="534"/>
                  </a:lnTo>
                  <a:lnTo>
                    <a:pt x="534" y="1067"/>
                  </a:lnTo>
                  <a:lnTo>
                    <a:pt x="1067" y="534"/>
                  </a:lnTo>
                  <a:lnTo>
                    <a:pt x="53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17"/>
            <p:cNvSpPr/>
            <p:nvPr/>
          </p:nvSpPr>
          <p:spPr>
            <a:xfrm>
              <a:off x="7877425" y="3634700"/>
              <a:ext cx="26675" cy="26675"/>
            </a:xfrm>
            <a:custGeom>
              <a:avLst/>
              <a:gdLst/>
              <a:ahLst/>
              <a:cxnLst/>
              <a:rect l="l" t="t" r="r" b="b"/>
              <a:pathLst>
                <a:path w="1067" h="1067" extrusionOk="0">
                  <a:moveTo>
                    <a:pt x="534" y="0"/>
                  </a:moveTo>
                  <a:lnTo>
                    <a:pt x="0" y="533"/>
                  </a:lnTo>
                  <a:lnTo>
                    <a:pt x="534" y="1067"/>
                  </a:lnTo>
                  <a:lnTo>
                    <a:pt x="1067" y="533"/>
                  </a:lnTo>
                  <a:lnTo>
                    <a:pt x="53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1" name="Google Shape;561;p17"/>
          <p:cNvGrpSpPr/>
          <p:nvPr/>
        </p:nvGrpSpPr>
        <p:grpSpPr>
          <a:xfrm>
            <a:off x="1001075" y="4076525"/>
            <a:ext cx="319200" cy="318850"/>
            <a:chOff x="1001075" y="4076525"/>
            <a:chExt cx="319200" cy="318850"/>
          </a:xfrm>
        </p:grpSpPr>
        <p:sp>
          <p:nvSpPr>
            <p:cNvPr id="562" name="Google Shape;562;p17"/>
            <p:cNvSpPr/>
            <p:nvPr/>
          </p:nvSpPr>
          <p:spPr>
            <a:xfrm>
              <a:off x="1001075" y="4076525"/>
              <a:ext cx="319200" cy="318850"/>
            </a:xfrm>
            <a:custGeom>
              <a:avLst/>
              <a:gdLst/>
              <a:ahLst/>
              <a:cxnLst/>
              <a:rect l="l" t="t" r="r" b="b"/>
              <a:pathLst>
                <a:path w="12768" h="12754" extrusionOk="0">
                  <a:moveTo>
                    <a:pt x="10101" y="1052"/>
                  </a:moveTo>
                  <a:lnTo>
                    <a:pt x="10619" y="1585"/>
                  </a:lnTo>
                  <a:lnTo>
                    <a:pt x="10360" y="1860"/>
                  </a:lnTo>
                  <a:lnTo>
                    <a:pt x="10894" y="2393"/>
                  </a:lnTo>
                  <a:lnTo>
                    <a:pt x="11153" y="2119"/>
                  </a:lnTo>
                  <a:lnTo>
                    <a:pt x="11701" y="2667"/>
                  </a:lnTo>
                  <a:lnTo>
                    <a:pt x="7313" y="7040"/>
                  </a:lnTo>
                  <a:lnTo>
                    <a:pt x="5713" y="5440"/>
                  </a:lnTo>
                  <a:lnTo>
                    <a:pt x="10101" y="1052"/>
                  </a:lnTo>
                  <a:close/>
                  <a:moveTo>
                    <a:pt x="5195" y="5973"/>
                  </a:moveTo>
                  <a:lnTo>
                    <a:pt x="6795" y="7558"/>
                  </a:lnTo>
                  <a:lnTo>
                    <a:pt x="4936" y="9432"/>
                  </a:lnTo>
                  <a:lnTo>
                    <a:pt x="4906" y="9447"/>
                  </a:lnTo>
                  <a:lnTo>
                    <a:pt x="4297" y="10407"/>
                  </a:lnTo>
                  <a:lnTo>
                    <a:pt x="2362" y="8457"/>
                  </a:lnTo>
                  <a:lnTo>
                    <a:pt x="3306" y="7847"/>
                  </a:lnTo>
                  <a:lnTo>
                    <a:pt x="5195" y="5973"/>
                  </a:lnTo>
                  <a:close/>
                  <a:moveTo>
                    <a:pt x="1752" y="8914"/>
                  </a:moveTo>
                  <a:lnTo>
                    <a:pt x="3839" y="11001"/>
                  </a:lnTo>
                  <a:lnTo>
                    <a:pt x="3139" y="11687"/>
                  </a:lnTo>
                  <a:lnTo>
                    <a:pt x="1067" y="9615"/>
                  </a:lnTo>
                  <a:lnTo>
                    <a:pt x="1752" y="8914"/>
                  </a:lnTo>
                  <a:close/>
                  <a:moveTo>
                    <a:pt x="10101" y="1"/>
                  </a:moveTo>
                  <a:lnTo>
                    <a:pt x="2834" y="7268"/>
                  </a:lnTo>
                  <a:lnTo>
                    <a:pt x="1524" y="8091"/>
                  </a:lnTo>
                  <a:lnTo>
                    <a:pt x="0" y="9615"/>
                  </a:lnTo>
                  <a:lnTo>
                    <a:pt x="3139" y="12753"/>
                  </a:lnTo>
                  <a:lnTo>
                    <a:pt x="4662" y="11230"/>
                  </a:lnTo>
                  <a:lnTo>
                    <a:pt x="5485" y="9919"/>
                  </a:lnTo>
                  <a:lnTo>
                    <a:pt x="12768" y="2667"/>
                  </a:lnTo>
                  <a:lnTo>
                    <a:pt x="10101"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17"/>
            <p:cNvSpPr/>
            <p:nvPr/>
          </p:nvSpPr>
          <p:spPr>
            <a:xfrm>
              <a:off x="1090950" y="4278775"/>
              <a:ext cx="26700" cy="26700"/>
            </a:xfrm>
            <a:custGeom>
              <a:avLst/>
              <a:gdLst/>
              <a:ahLst/>
              <a:cxnLst/>
              <a:rect l="l" t="t" r="r" b="b"/>
              <a:pathLst>
                <a:path w="1068" h="1068" extrusionOk="0">
                  <a:moveTo>
                    <a:pt x="534" y="1"/>
                  </a:moveTo>
                  <a:lnTo>
                    <a:pt x="1" y="534"/>
                  </a:lnTo>
                  <a:lnTo>
                    <a:pt x="534" y="1067"/>
                  </a:lnTo>
                  <a:lnTo>
                    <a:pt x="1067" y="534"/>
                  </a:lnTo>
                  <a:lnTo>
                    <a:pt x="53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17"/>
            <p:cNvSpPr/>
            <p:nvPr/>
          </p:nvSpPr>
          <p:spPr>
            <a:xfrm>
              <a:off x="1117625" y="4252500"/>
              <a:ext cx="26300" cy="26300"/>
            </a:xfrm>
            <a:custGeom>
              <a:avLst/>
              <a:gdLst/>
              <a:ahLst/>
              <a:cxnLst/>
              <a:rect l="l" t="t" r="r" b="b"/>
              <a:pathLst>
                <a:path w="1052" h="1052" extrusionOk="0">
                  <a:moveTo>
                    <a:pt x="533" y="1"/>
                  </a:moveTo>
                  <a:lnTo>
                    <a:pt x="0" y="519"/>
                  </a:lnTo>
                  <a:lnTo>
                    <a:pt x="518" y="1052"/>
                  </a:lnTo>
                  <a:lnTo>
                    <a:pt x="1051" y="519"/>
                  </a:lnTo>
                  <a:lnTo>
                    <a:pt x="53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17"/>
            <p:cNvSpPr/>
            <p:nvPr/>
          </p:nvSpPr>
          <p:spPr>
            <a:xfrm>
              <a:off x="1170550" y="4199175"/>
              <a:ext cx="26700" cy="26700"/>
            </a:xfrm>
            <a:custGeom>
              <a:avLst/>
              <a:gdLst/>
              <a:ahLst/>
              <a:cxnLst/>
              <a:rect l="l" t="t" r="r" b="b"/>
              <a:pathLst>
                <a:path w="1068" h="1068" extrusionOk="0">
                  <a:moveTo>
                    <a:pt x="534" y="1"/>
                  </a:moveTo>
                  <a:lnTo>
                    <a:pt x="1" y="534"/>
                  </a:lnTo>
                  <a:lnTo>
                    <a:pt x="534" y="1067"/>
                  </a:lnTo>
                  <a:lnTo>
                    <a:pt x="1068" y="534"/>
                  </a:lnTo>
                  <a:lnTo>
                    <a:pt x="53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17"/>
            <p:cNvSpPr/>
            <p:nvPr/>
          </p:nvSpPr>
          <p:spPr>
            <a:xfrm>
              <a:off x="1197225" y="4172525"/>
              <a:ext cx="26700" cy="26675"/>
            </a:xfrm>
            <a:custGeom>
              <a:avLst/>
              <a:gdLst/>
              <a:ahLst/>
              <a:cxnLst/>
              <a:rect l="l" t="t" r="r" b="b"/>
              <a:pathLst>
                <a:path w="1068" h="1067" extrusionOk="0">
                  <a:moveTo>
                    <a:pt x="534" y="0"/>
                  </a:moveTo>
                  <a:lnTo>
                    <a:pt x="1" y="533"/>
                  </a:lnTo>
                  <a:lnTo>
                    <a:pt x="534" y="1067"/>
                  </a:lnTo>
                  <a:lnTo>
                    <a:pt x="1067" y="533"/>
                  </a:lnTo>
                  <a:lnTo>
                    <a:pt x="53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67" name="Google Shape;567;p17"/>
          <p:cNvSpPr/>
          <p:nvPr/>
        </p:nvSpPr>
        <p:spPr>
          <a:xfrm>
            <a:off x="7824100" y="4091275"/>
            <a:ext cx="318825" cy="291325"/>
          </a:xfrm>
          <a:custGeom>
            <a:avLst/>
            <a:gdLst/>
            <a:ahLst/>
            <a:cxnLst/>
            <a:rect l="l" t="t" r="r" b="b"/>
            <a:pathLst>
              <a:path w="12753" h="11653" extrusionOk="0">
                <a:moveTo>
                  <a:pt x="5150" y="736"/>
                </a:moveTo>
                <a:cubicBezTo>
                  <a:pt x="5379" y="736"/>
                  <a:pt x="5592" y="767"/>
                  <a:pt x="5805" y="797"/>
                </a:cubicBezTo>
                <a:cubicBezTo>
                  <a:pt x="5996" y="820"/>
                  <a:pt x="6186" y="831"/>
                  <a:pt x="6377" y="831"/>
                </a:cubicBezTo>
                <a:cubicBezTo>
                  <a:pt x="6567" y="831"/>
                  <a:pt x="6757" y="820"/>
                  <a:pt x="6948" y="797"/>
                </a:cubicBezTo>
                <a:cubicBezTo>
                  <a:pt x="7194" y="763"/>
                  <a:pt x="7413" y="746"/>
                  <a:pt x="7602" y="746"/>
                </a:cubicBezTo>
                <a:cubicBezTo>
                  <a:pt x="8000" y="746"/>
                  <a:pt x="8267" y="820"/>
                  <a:pt x="8380" y="965"/>
                </a:cubicBezTo>
                <a:cubicBezTo>
                  <a:pt x="8624" y="1300"/>
                  <a:pt x="8350" y="2107"/>
                  <a:pt x="7999" y="2945"/>
                </a:cubicBezTo>
                <a:cubicBezTo>
                  <a:pt x="7877" y="3052"/>
                  <a:pt x="7771" y="3159"/>
                  <a:pt x="7664" y="3296"/>
                </a:cubicBezTo>
                <a:cubicBezTo>
                  <a:pt x="7359" y="2641"/>
                  <a:pt x="6902" y="2245"/>
                  <a:pt x="6384" y="2245"/>
                </a:cubicBezTo>
                <a:cubicBezTo>
                  <a:pt x="5866" y="2245"/>
                  <a:pt x="5440" y="2625"/>
                  <a:pt x="5120" y="3265"/>
                </a:cubicBezTo>
                <a:cubicBezTo>
                  <a:pt x="4998" y="3128"/>
                  <a:pt x="4876" y="3006"/>
                  <a:pt x="4739" y="2885"/>
                </a:cubicBezTo>
                <a:cubicBezTo>
                  <a:pt x="4388" y="2077"/>
                  <a:pt x="4129" y="1300"/>
                  <a:pt x="4373" y="980"/>
                </a:cubicBezTo>
                <a:lnTo>
                  <a:pt x="4373" y="965"/>
                </a:lnTo>
                <a:cubicBezTo>
                  <a:pt x="4480" y="812"/>
                  <a:pt x="4754" y="736"/>
                  <a:pt x="5150" y="736"/>
                </a:cubicBezTo>
                <a:close/>
                <a:moveTo>
                  <a:pt x="6369" y="2991"/>
                </a:moveTo>
                <a:cubicBezTo>
                  <a:pt x="6613" y="2991"/>
                  <a:pt x="6917" y="3357"/>
                  <a:pt x="7116" y="3981"/>
                </a:cubicBezTo>
                <a:cubicBezTo>
                  <a:pt x="7009" y="4149"/>
                  <a:pt x="6887" y="4332"/>
                  <a:pt x="6796" y="4515"/>
                </a:cubicBezTo>
                <a:cubicBezTo>
                  <a:pt x="6628" y="4789"/>
                  <a:pt x="6491" y="5094"/>
                  <a:pt x="6369" y="5398"/>
                </a:cubicBezTo>
                <a:cubicBezTo>
                  <a:pt x="6247" y="5078"/>
                  <a:pt x="6110" y="4759"/>
                  <a:pt x="5927" y="4454"/>
                </a:cubicBezTo>
                <a:cubicBezTo>
                  <a:pt x="5836" y="4286"/>
                  <a:pt x="5744" y="4119"/>
                  <a:pt x="5638" y="3966"/>
                </a:cubicBezTo>
                <a:cubicBezTo>
                  <a:pt x="5820" y="3342"/>
                  <a:pt x="6140" y="2991"/>
                  <a:pt x="6369" y="2991"/>
                </a:cubicBezTo>
                <a:close/>
                <a:moveTo>
                  <a:pt x="3063" y="2793"/>
                </a:moveTo>
                <a:cubicBezTo>
                  <a:pt x="3352" y="2824"/>
                  <a:pt x="3627" y="2945"/>
                  <a:pt x="3855" y="3128"/>
                </a:cubicBezTo>
                <a:cubicBezTo>
                  <a:pt x="5013" y="4073"/>
                  <a:pt x="5775" y="5429"/>
                  <a:pt x="5973" y="6907"/>
                </a:cubicBezTo>
                <a:cubicBezTo>
                  <a:pt x="6003" y="7425"/>
                  <a:pt x="5912" y="7806"/>
                  <a:pt x="5683" y="7928"/>
                </a:cubicBezTo>
                <a:cubicBezTo>
                  <a:pt x="5622" y="7958"/>
                  <a:pt x="5561" y="7973"/>
                  <a:pt x="5485" y="7973"/>
                </a:cubicBezTo>
                <a:cubicBezTo>
                  <a:pt x="4967" y="7973"/>
                  <a:pt x="4023" y="7303"/>
                  <a:pt x="3261" y="5947"/>
                </a:cubicBezTo>
                <a:cubicBezTo>
                  <a:pt x="2377" y="4378"/>
                  <a:pt x="2423" y="3083"/>
                  <a:pt x="2849" y="2839"/>
                </a:cubicBezTo>
                <a:cubicBezTo>
                  <a:pt x="2910" y="2808"/>
                  <a:pt x="2987" y="2793"/>
                  <a:pt x="3063" y="2793"/>
                </a:cubicBezTo>
                <a:close/>
                <a:moveTo>
                  <a:pt x="9661" y="2849"/>
                </a:moveTo>
                <a:cubicBezTo>
                  <a:pt x="9743" y="2849"/>
                  <a:pt x="9815" y="2866"/>
                  <a:pt x="9873" y="2900"/>
                </a:cubicBezTo>
                <a:cubicBezTo>
                  <a:pt x="10087" y="3022"/>
                  <a:pt x="10193" y="3403"/>
                  <a:pt x="10163" y="3905"/>
                </a:cubicBezTo>
                <a:cubicBezTo>
                  <a:pt x="9965" y="5383"/>
                  <a:pt x="9203" y="6739"/>
                  <a:pt x="8045" y="7684"/>
                </a:cubicBezTo>
                <a:cubicBezTo>
                  <a:pt x="7745" y="7906"/>
                  <a:pt x="7462" y="8023"/>
                  <a:pt x="7247" y="8023"/>
                </a:cubicBezTo>
                <a:cubicBezTo>
                  <a:pt x="7168" y="8023"/>
                  <a:pt x="7097" y="8006"/>
                  <a:pt x="7039" y="7973"/>
                </a:cubicBezTo>
                <a:cubicBezTo>
                  <a:pt x="6613" y="7745"/>
                  <a:pt x="6567" y="6450"/>
                  <a:pt x="7451" y="4880"/>
                </a:cubicBezTo>
                <a:cubicBezTo>
                  <a:pt x="8213" y="3513"/>
                  <a:pt x="9146" y="2849"/>
                  <a:pt x="9661" y="2849"/>
                </a:cubicBezTo>
                <a:close/>
                <a:moveTo>
                  <a:pt x="2789" y="6617"/>
                </a:moveTo>
                <a:cubicBezTo>
                  <a:pt x="3169" y="7242"/>
                  <a:pt x="3657" y="7790"/>
                  <a:pt x="4236" y="8232"/>
                </a:cubicBezTo>
                <a:cubicBezTo>
                  <a:pt x="4358" y="8324"/>
                  <a:pt x="4480" y="8400"/>
                  <a:pt x="4617" y="8476"/>
                </a:cubicBezTo>
                <a:cubicBezTo>
                  <a:pt x="4525" y="8750"/>
                  <a:pt x="4480" y="9055"/>
                  <a:pt x="4480" y="9344"/>
                </a:cubicBezTo>
                <a:cubicBezTo>
                  <a:pt x="4480" y="9527"/>
                  <a:pt x="4495" y="9710"/>
                  <a:pt x="4541" y="9893"/>
                </a:cubicBezTo>
                <a:cubicBezTo>
                  <a:pt x="4160" y="10015"/>
                  <a:pt x="3764" y="10076"/>
                  <a:pt x="3352" y="10076"/>
                </a:cubicBezTo>
                <a:lnTo>
                  <a:pt x="3367" y="10076"/>
                </a:lnTo>
                <a:cubicBezTo>
                  <a:pt x="3343" y="10076"/>
                  <a:pt x="3318" y="10077"/>
                  <a:pt x="3294" y="10077"/>
                </a:cubicBezTo>
                <a:cubicBezTo>
                  <a:pt x="2635" y="10077"/>
                  <a:pt x="2007" y="9880"/>
                  <a:pt x="1463" y="9527"/>
                </a:cubicBezTo>
                <a:cubicBezTo>
                  <a:pt x="991" y="9192"/>
                  <a:pt x="747" y="8766"/>
                  <a:pt x="747" y="8324"/>
                </a:cubicBezTo>
                <a:cubicBezTo>
                  <a:pt x="747" y="7882"/>
                  <a:pt x="991" y="7470"/>
                  <a:pt x="1463" y="7135"/>
                </a:cubicBezTo>
                <a:cubicBezTo>
                  <a:pt x="1859" y="6861"/>
                  <a:pt x="2316" y="6693"/>
                  <a:pt x="2789" y="6617"/>
                </a:cubicBezTo>
                <a:close/>
                <a:moveTo>
                  <a:pt x="9949" y="6633"/>
                </a:moveTo>
                <a:cubicBezTo>
                  <a:pt x="10437" y="6693"/>
                  <a:pt x="10894" y="6861"/>
                  <a:pt x="11290" y="7135"/>
                </a:cubicBezTo>
                <a:cubicBezTo>
                  <a:pt x="11747" y="7470"/>
                  <a:pt x="12006" y="7897"/>
                  <a:pt x="12006" y="8324"/>
                </a:cubicBezTo>
                <a:cubicBezTo>
                  <a:pt x="12006" y="8766"/>
                  <a:pt x="11747" y="9192"/>
                  <a:pt x="11290" y="9527"/>
                </a:cubicBezTo>
                <a:lnTo>
                  <a:pt x="11275" y="9527"/>
                </a:lnTo>
                <a:cubicBezTo>
                  <a:pt x="10733" y="9894"/>
                  <a:pt x="10106" y="10077"/>
                  <a:pt x="9449" y="10077"/>
                </a:cubicBezTo>
                <a:cubicBezTo>
                  <a:pt x="9423" y="10077"/>
                  <a:pt x="9397" y="10076"/>
                  <a:pt x="9370" y="10076"/>
                </a:cubicBezTo>
                <a:cubicBezTo>
                  <a:pt x="8974" y="10076"/>
                  <a:pt x="8578" y="10015"/>
                  <a:pt x="8197" y="9893"/>
                </a:cubicBezTo>
                <a:cubicBezTo>
                  <a:pt x="8228" y="9710"/>
                  <a:pt x="8258" y="9527"/>
                  <a:pt x="8258" y="9344"/>
                </a:cubicBezTo>
                <a:cubicBezTo>
                  <a:pt x="8258" y="9070"/>
                  <a:pt x="8213" y="8781"/>
                  <a:pt x="8121" y="8522"/>
                </a:cubicBezTo>
                <a:cubicBezTo>
                  <a:pt x="8258" y="8446"/>
                  <a:pt x="8365" y="8369"/>
                  <a:pt x="8487" y="8293"/>
                </a:cubicBezTo>
                <a:cubicBezTo>
                  <a:pt x="9081" y="7836"/>
                  <a:pt x="9584" y="7272"/>
                  <a:pt x="9949" y="6633"/>
                </a:cubicBezTo>
                <a:close/>
                <a:moveTo>
                  <a:pt x="6339" y="8339"/>
                </a:moveTo>
                <a:cubicBezTo>
                  <a:pt x="6430" y="8446"/>
                  <a:pt x="6537" y="8537"/>
                  <a:pt x="6674" y="8613"/>
                </a:cubicBezTo>
                <a:cubicBezTo>
                  <a:pt x="6841" y="8705"/>
                  <a:pt x="7039" y="8766"/>
                  <a:pt x="7237" y="8766"/>
                </a:cubicBezTo>
                <a:cubicBezTo>
                  <a:pt x="7298" y="8766"/>
                  <a:pt x="7359" y="8750"/>
                  <a:pt x="7435" y="8750"/>
                </a:cubicBezTo>
                <a:cubicBezTo>
                  <a:pt x="7481" y="8933"/>
                  <a:pt x="7512" y="9131"/>
                  <a:pt x="7512" y="9329"/>
                </a:cubicBezTo>
                <a:cubicBezTo>
                  <a:pt x="7527" y="9741"/>
                  <a:pt x="7390" y="10137"/>
                  <a:pt x="7146" y="10472"/>
                </a:cubicBezTo>
                <a:lnTo>
                  <a:pt x="7146" y="10487"/>
                </a:lnTo>
                <a:cubicBezTo>
                  <a:pt x="6963" y="10761"/>
                  <a:pt x="6666" y="10899"/>
                  <a:pt x="6369" y="10899"/>
                </a:cubicBezTo>
                <a:cubicBezTo>
                  <a:pt x="6072" y="10899"/>
                  <a:pt x="5775" y="10761"/>
                  <a:pt x="5592" y="10487"/>
                </a:cubicBezTo>
                <a:cubicBezTo>
                  <a:pt x="5348" y="10152"/>
                  <a:pt x="5226" y="9741"/>
                  <a:pt x="5242" y="9344"/>
                </a:cubicBezTo>
                <a:cubicBezTo>
                  <a:pt x="5242" y="9116"/>
                  <a:pt x="5272" y="8903"/>
                  <a:pt x="5333" y="8705"/>
                </a:cubicBezTo>
                <a:lnTo>
                  <a:pt x="5485" y="8705"/>
                </a:lnTo>
                <a:cubicBezTo>
                  <a:pt x="5683" y="8705"/>
                  <a:pt x="5881" y="8659"/>
                  <a:pt x="6049" y="8567"/>
                </a:cubicBezTo>
                <a:cubicBezTo>
                  <a:pt x="6156" y="8507"/>
                  <a:pt x="6262" y="8430"/>
                  <a:pt x="6339" y="8339"/>
                </a:cubicBezTo>
                <a:close/>
                <a:moveTo>
                  <a:pt x="7613" y="0"/>
                </a:moveTo>
                <a:cubicBezTo>
                  <a:pt x="7382" y="0"/>
                  <a:pt x="7125" y="22"/>
                  <a:pt x="6841" y="66"/>
                </a:cubicBezTo>
                <a:cubicBezTo>
                  <a:pt x="6689" y="89"/>
                  <a:pt x="6533" y="100"/>
                  <a:pt x="6377" y="100"/>
                </a:cubicBezTo>
                <a:cubicBezTo>
                  <a:pt x="6220" y="100"/>
                  <a:pt x="6064" y="89"/>
                  <a:pt x="5912" y="66"/>
                </a:cubicBezTo>
                <a:cubicBezTo>
                  <a:pt x="5637" y="23"/>
                  <a:pt x="5386" y="2"/>
                  <a:pt x="5160" y="2"/>
                </a:cubicBezTo>
                <a:cubicBezTo>
                  <a:pt x="4496" y="2"/>
                  <a:pt x="4040" y="182"/>
                  <a:pt x="3779" y="523"/>
                </a:cubicBezTo>
                <a:cubicBezTo>
                  <a:pt x="3459" y="950"/>
                  <a:pt x="3489" y="1529"/>
                  <a:pt x="3672" y="2184"/>
                </a:cubicBezTo>
                <a:cubicBezTo>
                  <a:pt x="3486" y="2094"/>
                  <a:pt x="3288" y="2048"/>
                  <a:pt x="3090" y="2048"/>
                </a:cubicBezTo>
                <a:cubicBezTo>
                  <a:pt x="2884" y="2048"/>
                  <a:pt x="2678" y="2098"/>
                  <a:pt x="2484" y="2199"/>
                </a:cubicBezTo>
                <a:cubicBezTo>
                  <a:pt x="1996" y="2473"/>
                  <a:pt x="1768" y="3083"/>
                  <a:pt x="1829" y="3905"/>
                </a:cubicBezTo>
                <a:cubicBezTo>
                  <a:pt x="1890" y="4621"/>
                  <a:pt x="2103" y="5307"/>
                  <a:pt x="2423" y="5932"/>
                </a:cubicBezTo>
                <a:cubicBezTo>
                  <a:pt x="1920" y="6038"/>
                  <a:pt x="1448" y="6236"/>
                  <a:pt x="1036" y="6526"/>
                </a:cubicBezTo>
                <a:cubicBezTo>
                  <a:pt x="366" y="6998"/>
                  <a:pt x="0" y="7638"/>
                  <a:pt x="0" y="8339"/>
                </a:cubicBezTo>
                <a:cubicBezTo>
                  <a:pt x="0" y="9025"/>
                  <a:pt x="366" y="9664"/>
                  <a:pt x="1036" y="10137"/>
                </a:cubicBezTo>
                <a:cubicBezTo>
                  <a:pt x="1722" y="10609"/>
                  <a:pt x="2545" y="10838"/>
                  <a:pt x="3367" y="10838"/>
                </a:cubicBezTo>
                <a:cubicBezTo>
                  <a:pt x="3855" y="10838"/>
                  <a:pt x="4327" y="10761"/>
                  <a:pt x="4784" y="10594"/>
                </a:cubicBezTo>
                <a:cubicBezTo>
                  <a:pt x="4861" y="10716"/>
                  <a:pt x="4937" y="10838"/>
                  <a:pt x="5013" y="10944"/>
                </a:cubicBezTo>
                <a:cubicBezTo>
                  <a:pt x="5341" y="11417"/>
                  <a:pt x="5855" y="11653"/>
                  <a:pt x="6371" y="11653"/>
                </a:cubicBezTo>
                <a:cubicBezTo>
                  <a:pt x="6887" y="11653"/>
                  <a:pt x="7405" y="11417"/>
                  <a:pt x="7740" y="10944"/>
                </a:cubicBezTo>
                <a:cubicBezTo>
                  <a:pt x="7816" y="10838"/>
                  <a:pt x="7893" y="10716"/>
                  <a:pt x="7954" y="10594"/>
                </a:cubicBezTo>
                <a:cubicBezTo>
                  <a:pt x="8411" y="10761"/>
                  <a:pt x="8898" y="10838"/>
                  <a:pt x="9386" y="10838"/>
                </a:cubicBezTo>
                <a:cubicBezTo>
                  <a:pt x="10208" y="10838"/>
                  <a:pt x="11031" y="10609"/>
                  <a:pt x="11717" y="10137"/>
                </a:cubicBezTo>
                <a:cubicBezTo>
                  <a:pt x="12387" y="9664"/>
                  <a:pt x="12753" y="9025"/>
                  <a:pt x="12753" y="8339"/>
                </a:cubicBezTo>
                <a:cubicBezTo>
                  <a:pt x="12753" y="7638"/>
                  <a:pt x="12387" y="6998"/>
                  <a:pt x="11717" y="6526"/>
                </a:cubicBezTo>
                <a:cubicBezTo>
                  <a:pt x="11305" y="6236"/>
                  <a:pt x="10833" y="6038"/>
                  <a:pt x="10330" y="5932"/>
                </a:cubicBezTo>
                <a:cubicBezTo>
                  <a:pt x="10635" y="5322"/>
                  <a:pt x="10833" y="4652"/>
                  <a:pt x="10909" y="3966"/>
                </a:cubicBezTo>
                <a:cubicBezTo>
                  <a:pt x="10970" y="3128"/>
                  <a:pt x="10726" y="2519"/>
                  <a:pt x="10239" y="2245"/>
                </a:cubicBezTo>
                <a:cubicBezTo>
                  <a:pt x="10052" y="2151"/>
                  <a:pt x="9845" y="2106"/>
                  <a:pt x="9639" y="2106"/>
                </a:cubicBezTo>
                <a:cubicBezTo>
                  <a:pt x="9442" y="2106"/>
                  <a:pt x="9245" y="2147"/>
                  <a:pt x="9066" y="2229"/>
                </a:cubicBezTo>
                <a:cubicBezTo>
                  <a:pt x="9264" y="1544"/>
                  <a:pt x="9294" y="965"/>
                  <a:pt x="8974" y="523"/>
                </a:cubicBezTo>
                <a:cubicBezTo>
                  <a:pt x="8716" y="174"/>
                  <a:pt x="8266" y="0"/>
                  <a:pt x="76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68" name="Google Shape;568;p17"/>
          <p:cNvGrpSpPr/>
          <p:nvPr/>
        </p:nvGrpSpPr>
        <p:grpSpPr>
          <a:xfrm>
            <a:off x="7043250" y="4076525"/>
            <a:ext cx="318450" cy="319225"/>
            <a:chOff x="7043250" y="4076525"/>
            <a:chExt cx="318450" cy="319225"/>
          </a:xfrm>
        </p:grpSpPr>
        <p:sp>
          <p:nvSpPr>
            <p:cNvPr id="569" name="Google Shape;569;p17"/>
            <p:cNvSpPr/>
            <p:nvPr/>
          </p:nvSpPr>
          <p:spPr>
            <a:xfrm>
              <a:off x="7193325" y="4076525"/>
              <a:ext cx="18700" cy="22125"/>
            </a:xfrm>
            <a:custGeom>
              <a:avLst/>
              <a:gdLst/>
              <a:ahLst/>
              <a:cxnLst/>
              <a:rect l="l" t="t" r="r" b="b"/>
              <a:pathLst>
                <a:path w="748" h="885" extrusionOk="0">
                  <a:moveTo>
                    <a:pt x="1" y="1"/>
                  </a:moveTo>
                  <a:lnTo>
                    <a:pt x="1" y="884"/>
                  </a:lnTo>
                  <a:lnTo>
                    <a:pt x="747" y="884"/>
                  </a:lnTo>
                  <a:lnTo>
                    <a:pt x="74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17"/>
            <p:cNvSpPr/>
            <p:nvPr/>
          </p:nvSpPr>
          <p:spPr>
            <a:xfrm>
              <a:off x="7086675" y="4250225"/>
              <a:ext cx="30500" cy="30500"/>
            </a:xfrm>
            <a:custGeom>
              <a:avLst/>
              <a:gdLst/>
              <a:ahLst/>
              <a:cxnLst/>
              <a:rect l="l" t="t" r="r" b="b"/>
              <a:pathLst>
                <a:path w="1220" h="1220" extrusionOk="0">
                  <a:moveTo>
                    <a:pt x="244" y="0"/>
                  </a:moveTo>
                  <a:lnTo>
                    <a:pt x="244" y="244"/>
                  </a:lnTo>
                  <a:lnTo>
                    <a:pt x="1" y="244"/>
                  </a:lnTo>
                  <a:lnTo>
                    <a:pt x="1" y="991"/>
                  </a:lnTo>
                  <a:lnTo>
                    <a:pt x="244" y="991"/>
                  </a:lnTo>
                  <a:lnTo>
                    <a:pt x="244" y="1219"/>
                  </a:lnTo>
                  <a:lnTo>
                    <a:pt x="991" y="1219"/>
                  </a:lnTo>
                  <a:lnTo>
                    <a:pt x="991" y="991"/>
                  </a:lnTo>
                  <a:lnTo>
                    <a:pt x="1219" y="991"/>
                  </a:lnTo>
                  <a:lnTo>
                    <a:pt x="1219" y="244"/>
                  </a:lnTo>
                  <a:lnTo>
                    <a:pt x="991" y="244"/>
                  </a:lnTo>
                  <a:lnTo>
                    <a:pt x="99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17"/>
            <p:cNvSpPr/>
            <p:nvPr/>
          </p:nvSpPr>
          <p:spPr>
            <a:xfrm>
              <a:off x="7043250" y="4194225"/>
              <a:ext cx="318450" cy="201525"/>
            </a:xfrm>
            <a:custGeom>
              <a:avLst/>
              <a:gdLst/>
              <a:ahLst/>
              <a:cxnLst/>
              <a:rect l="l" t="t" r="r" b="b"/>
              <a:pathLst>
                <a:path w="12738" h="8061" extrusionOk="0">
                  <a:moveTo>
                    <a:pt x="7710" y="1052"/>
                  </a:moveTo>
                  <a:lnTo>
                    <a:pt x="8243" y="1585"/>
                  </a:lnTo>
                  <a:lnTo>
                    <a:pt x="7085" y="2743"/>
                  </a:lnTo>
                  <a:cubicBezTo>
                    <a:pt x="7070" y="2454"/>
                    <a:pt x="6994" y="2164"/>
                    <a:pt x="6872" y="1890"/>
                  </a:cubicBezTo>
                  <a:lnTo>
                    <a:pt x="7710" y="1052"/>
                  </a:lnTo>
                  <a:close/>
                  <a:moveTo>
                    <a:pt x="2350" y="1339"/>
                  </a:moveTo>
                  <a:cubicBezTo>
                    <a:pt x="2535" y="1339"/>
                    <a:pt x="2724" y="1373"/>
                    <a:pt x="2911" y="1448"/>
                  </a:cubicBezTo>
                  <a:cubicBezTo>
                    <a:pt x="3916" y="1859"/>
                    <a:pt x="4175" y="3139"/>
                    <a:pt x="3429" y="3901"/>
                  </a:cubicBezTo>
                  <a:lnTo>
                    <a:pt x="1265" y="3901"/>
                  </a:lnTo>
                  <a:cubicBezTo>
                    <a:pt x="991" y="3627"/>
                    <a:pt x="839" y="3246"/>
                    <a:pt x="839" y="2850"/>
                  </a:cubicBezTo>
                  <a:cubicBezTo>
                    <a:pt x="839" y="1984"/>
                    <a:pt x="1552" y="1339"/>
                    <a:pt x="2350" y="1339"/>
                  </a:cubicBezTo>
                  <a:close/>
                  <a:moveTo>
                    <a:pt x="4830" y="1357"/>
                  </a:moveTo>
                  <a:cubicBezTo>
                    <a:pt x="5668" y="1357"/>
                    <a:pt x="6339" y="2027"/>
                    <a:pt x="6339" y="2850"/>
                  </a:cubicBezTo>
                  <a:cubicBezTo>
                    <a:pt x="6339" y="3246"/>
                    <a:pt x="6186" y="3627"/>
                    <a:pt x="5912" y="3901"/>
                  </a:cubicBezTo>
                  <a:lnTo>
                    <a:pt x="4343" y="3901"/>
                  </a:lnTo>
                  <a:cubicBezTo>
                    <a:pt x="4419" y="3764"/>
                    <a:pt x="4480" y="3611"/>
                    <a:pt x="4526" y="3459"/>
                  </a:cubicBezTo>
                  <a:lnTo>
                    <a:pt x="5211" y="3459"/>
                  </a:lnTo>
                  <a:lnTo>
                    <a:pt x="5211" y="3231"/>
                  </a:lnTo>
                  <a:lnTo>
                    <a:pt x="5440" y="3231"/>
                  </a:lnTo>
                  <a:lnTo>
                    <a:pt x="5440" y="2484"/>
                  </a:lnTo>
                  <a:lnTo>
                    <a:pt x="5211" y="2484"/>
                  </a:lnTo>
                  <a:lnTo>
                    <a:pt x="5211" y="2240"/>
                  </a:lnTo>
                  <a:lnTo>
                    <a:pt x="4526" y="2240"/>
                  </a:lnTo>
                  <a:cubicBezTo>
                    <a:pt x="4450" y="1981"/>
                    <a:pt x="4328" y="1737"/>
                    <a:pt x="4160" y="1509"/>
                  </a:cubicBezTo>
                  <a:cubicBezTo>
                    <a:pt x="4373" y="1402"/>
                    <a:pt x="4602" y="1357"/>
                    <a:pt x="4830" y="1357"/>
                  </a:cubicBezTo>
                  <a:close/>
                  <a:moveTo>
                    <a:pt x="9843" y="1052"/>
                  </a:moveTo>
                  <a:lnTo>
                    <a:pt x="10361" y="1585"/>
                  </a:lnTo>
                  <a:lnTo>
                    <a:pt x="9554" y="2393"/>
                  </a:lnTo>
                  <a:cubicBezTo>
                    <a:pt x="8853" y="2606"/>
                    <a:pt x="8335" y="3185"/>
                    <a:pt x="8198" y="3901"/>
                  </a:cubicBezTo>
                  <a:lnTo>
                    <a:pt x="6979" y="3901"/>
                  </a:lnTo>
                  <a:lnTo>
                    <a:pt x="9843" y="1052"/>
                  </a:lnTo>
                  <a:close/>
                  <a:moveTo>
                    <a:pt x="10161" y="3044"/>
                  </a:moveTo>
                  <a:cubicBezTo>
                    <a:pt x="10662" y="3044"/>
                    <a:pt x="11161" y="3330"/>
                    <a:pt x="11351" y="3901"/>
                  </a:cubicBezTo>
                  <a:lnTo>
                    <a:pt x="8959" y="3901"/>
                  </a:lnTo>
                  <a:cubicBezTo>
                    <a:pt x="9157" y="3330"/>
                    <a:pt x="9660" y="3044"/>
                    <a:pt x="10161" y="3044"/>
                  </a:cubicBezTo>
                  <a:close/>
                  <a:moveTo>
                    <a:pt x="11976" y="4648"/>
                  </a:moveTo>
                  <a:cubicBezTo>
                    <a:pt x="11961" y="4907"/>
                    <a:pt x="11930" y="5166"/>
                    <a:pt x="11869" y="5425"/>
                  </a:cubicBezTo>
                  <a:lnTo>
                    <a:pt x="869" y="5425"/>
                  </a:lnTo>
                  <a:cubicBezTo>
                    <a:pt x="823" y="5166"/>
                    <a:pt x="778" y="4907"/>
                    <a:pt x="762" y="4648"/>
                  </a:cubicBezTo>
                  <a:close/>
                  <a:moveTo>
                    <a:pt x="11671" y="6171"/>
                  </a:moveTo>
                  <a:cubicBezTo>
                    <a:pt x="11519" y="6567"/>
                    <a:pt x="11336" y="6948"/>
                    <a:pt x="11108" y="7299"/>
                  </a:cubicBezTo>
                  <a:lnTo>
                    <a:pt x="1631" y="7299"/>
                  </a:lnTo>
                  <a:cubicBezTo>
                    <a:pt x="1402" y="6948"/>
                    <a:pt x="1220" y="6567"/>
                    <a:pt x="1082" y="6171"/>
                  </a:cubicBezTo>
                  <a:close/>
                  <a:moveTo>
                    <a:pt x="7710" y="1"/>
                  </a:moveTo>
                  <a:lnTo>
                    <a:pt x="6430" y="1280"/>
                  </a:lnTo>
                  <a:cubicBezTo>
                    <a:pt x="5992" y="842"/>
                    <a:pt x="5412" y="616"/>
                    <a:pt x="4828" y="616"/>
                  </a:cubicBezTo>
                  <a:cubicBezTo>
                    <a:pt x="4396" y="616"/>
                    <a:pt x="3963" y="739"/>
                    <a:pt x="3581" y="991"/>
                  </a:cubicBezTo>
                  <a:cubicBezTo>
                    <a:pt x="3187" y="726"/>
                    <a:pt x="2759" y="606"/>
                    <a:pt x="2341" y="606"/>
                  </a:cubicBezTo>
                  <a:cubicBezTo>
                    <a:pt x="1174" y="606"/>
                    <a:pt x="92" y="1541"/>
                    <a:pt x="92" y="2865"/>
                  </a:cubicBezTo>
                  <a:cubicBezTo>
                    <a:pt x="92" y="3231"/>
                    <a:pt x="184" y="3581"/>
                    <a:pt x="351" y="3916"/>
                  </a:cubicBezTo>
                  <a:lnTo>
                    <a:pt x="1" y="3916"/>
                  </a:lnTo>
                  <a:lnTo>
                    <a:pt x="1" y="4297"/>
                  </a:lnTo>
                  <a:cubicBezTo>
                    <a:pt x="1" y="5577"/>
                    <a:pt x="382" y="6841"/>
                    <a:pt x="1113" y="7893"/>
                  </a:cubicBezTo>
                  <a:lnTo>
                    <a:pt x="1235" y="8060"/>
                  </a:lnTo>
                  <a:lnTo>
                    <a:pt x="11504" y="8060"/>
                  </a:lnTo>
                  <a:lnTo>
                    <a:pt x="11610" y="7893"/>
                  </a:lnTo>
                  <a:cubicBezTo>
                    <a:pt x="12342" y="6841"/>
                    <a:pt x="12738" y="5577"/>
                    <a:pt x="12738" y="4297"/>
                  </a:cubicBezTo>
                  <a:lnTo>
                    <a:pt x="12738" y="3916"/>
                  </a:lnTo>
                  <a:lnTo>
                    <a:pt x="12128" y="3901"/>
                  </a:lnTo>
                  <a:cubicBezTo>
                    <a:pt x="11961" y="3139"/>
                    <a:pt x="11397" y="2545"/>
                    <a:pt x="10651" y="2362"/>
                  </a:cubicBezTo>
                  <a:lnTo>
                    <a:pt x="11412" y="1600"/>
                  </a:lnTo>
                  <a:lnTo>
                    <a:pt x="9813" y="1"/>
                  </a:lnTo>
                  <a:lnTo>
                    <a:pt x="8761" y="1067"/>
                  </a:lnTo>
                  <a:lnTo>
                    <a:pt x="771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17"/>
            <p:cNvSpPr/>
            <p:nvPr/>
          </p:nvSpPr>
          <p:spPr>
            <a:xfrm>
              <a:off x="7193325" y="4117275"/>
              <a:ext cx="18700" cy="40025"/>
            </a:xfrm>
            <a:custGeom>
              <a:avLst/>
              <a:gdLst/>
              <a:ahLst/>
              <a:cxnLst/>
              <a:rect l="l" t="t" r="r" b="b"/>
              <a:pathLst>
                <a:path w="748" h="1601" extrusionOk="0">
                  <a:moveTo>
                    <a:pt x="1" y="1"/>
                  </a:moveTo>
                  <a:lnTo>
                    <a:pt x="1" y="1601"/>
                  </a:lnTo>
                  <a:lnTo>
                    <a:pt x="747" y="1601"/>
                  </a:lnTo>
                  <a:lnTo>
                    <a:pt x="74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17"/>
            <p:cNvSpPr/>
            <p:nvPr/>
          </p:nvSpPr>
          <p:spPr>
            <a:xfrm>
              <a:off x="7249325" y="4095200"/>
              <a:ext cx="18675" cy="22100"/>
            </a:xfrm>
            <a:custGeom>
              <a:avLst/>
              <a:gdLst/>
              <a:ahLst/>
              <a:cxnLst/>
              <a:rect l="l" t="t" r="r" b="b"/>
              <a:pathLst>
                <a:path w="747" h="884" extrusionOk="0">
                  <a:moveTo>
                    <a:pt x="0" y="0"/>
                  </a:moveTo>
                  <a:lnTo>
                    <a:pt x="0" y="884"/>
                  </a:lnTo>
                  <a:lnTo>
                    <a:pt x="747" y="884"/>
                  </a:lnTo>
                  <a:lnTo>
                    <a:pt x="74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17"/>
            <p:cNvSpPr/>
            <p:nvPr/>
          </p:nvSpPr>
          <p:spPr>
            <a:xfrm>
              <a:off x="7249325" y="4135950"/>
              <a:ext cx="18675" cy="40025"/>
            </a:xfrm>
            <a:custGeom>
              <a:avLst/>
              <a:gdLst/>
              <a:ahLst/>
              <a:cxnLst/>
              <a:rect l="l" t="t" r="r" b="b"/>
              <a:pathLst>
                <a:path w="747" h="1601" extrusionOk="0">
                  <a:moveTo>
                    <a:pt x="0" y="1"/>
                  </a:moveTo>
                  <a:lnTo>
                    <a:pt x="0" y="1600"/>
                  </a:lnTo>
                  <a:lnTo>
                    <a:pt x="747" y="1600"/>
                  </a:lnTo>
                  <a:lnTo>
                    <a:pt x="74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17"/>
            <p:cNvSpPr/>
            <p:nvPr/>
          </p:nvSpPr>
          <p:spPr>
            <a:xfrm>
              <a:off x="7137325" y="4095200"/>
              <a:ext cx="18700" cy="22100"/>
            </a:xfrm>
            <a:custGeom>
              <a:avLst/>
              <a:gdLst/>
              <a:ahLst/>
              <a:cxnLst/>
              <a:rect l="l" t="t" r="r" b="b"/>
              <a:pathLst>
                <a:path w="748" h="884" extrusionOk="0">
                  <a:moveTo>
                    <a:pt x="1" y="0"/>
                  </a:moveTo>
                  <a:lnTo>
                    <a:pt x="1" y="884"/>
                  </a:lnTo>
                  <a:lnTo>
                    <a:pt x="748" y="884"/>
                  </a:lnTo>
                  <a:lnTo>
                    <a:pt x="74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17"/>
            <p:cNvSpPr/>
            <p:nvPr/>
          </p:nvSpPr>
          <p:spPr>
            <a:xfrm>
              <a:off x="7137325" y="4135950"/>
              <a:ext cx="18700" cy="40025"/>
            </a:xfrm>
            <a:custGeom>
              <a:avLst/>
              <a:gdLst/>
              <a:ahLst/>
              <a:cxnLst/>
              <a:rect l="l" t="t" r="r" b="b"/>
              <a:pathLst>
                <a:path w="748" h="1601" extrusionOk="0">
                  <a:moveTo>
                    <a:pt x="1" y="1"/>
                  </a:moveTo>
                  <a:lnTo>
                    <a:pt x="1" y="1600"/>
                  </a:lnTo>
                  <a:lnTo>
                    <a:pt x="748" y="1600"/>
                  </a:lnTo>
                  <a:lnTo>
                    <a:pt x="748"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77" name="Google Shape;577;p17"/>
          <p:cNvSpPr/>
          <p:nvPr/>
        </p:nvSpPr>
        <p:spPr>
          <a:xfrm>
            <a:off x="6262425" y="4076525"/>
            <a:ext cx="318450" cy="318850"/>
          </a:xfrm>
          <a:custGeom>
            <a:avLst/>
            <a:gdLst/>
            <a:ahLst/>
            <a:cxnLst/>
            <a:rect l="l" t="t" r="r" b="b"/>
            <a:pathLst>
              <a:path w="12738" h="12754" extrusionOk="0">
                <a:moveTo>
                  <a:pt x="11549" y="2103"/>
                </a:moveTo>
                <a:lnTo>
                  <a:pt x="11579" y="2637"/>
                </a:lnTo>
                <a:cubicBezTo>
                  <a:pt x="11579" y="2850"/>
                  <a:pt x="11412" y="3033"/>
                  <a:pt x="11198" y="3033"/>
                </a:cubicBezTo>
                <a:lnTo>
                  <a:pt x="9309" y="3033"/>
                </a:lnTo>
                <a:cubicBezTo>
                  <a:pt x="8395" y="3033"/>
                  <a:pt x="7588" y="3627"/>
                  <a:pt x="7313" y="4511"/>
                </a:cubicBezTo>
                <a:cubicBezTo>
                  <a:pt x="7146" y="5044"/>
                  <a:pt x="6887" y="5547"/>
                  <a:pt x="6521" y="5973"/>
                </a:cubicBezTo>
                <a:lnTo>
                  <a:pt x="5835" y="5288"/>
                </a:lnTo>
                <a:cubicBezTo>
                  <a:pt x="6323" y="4724"/>
                  <a:pt x="6689" y="4053"/>
                  <a:pt x="6917" y="3337"/>
                </a:cubicBezTo>
                <a:cubicBezTo>
                  <a:pt x="7085" y="2789"/>
                  <a:pt x="7603" y="2408"/>
                  <a:pt x="8182" y="2408"/>
                </a:cubicBezTo>
                <a:lnTo>
                  <a:pt x="10604" y="2408"/>
                </a:lnTo>
                <a:cubicBezTo>
                  <a:pt x="10939" y="2408"/>
                  <a:pt x="11275" y="2301"/>
                  <a:pt x="11549" y="2103"/>
                </a:cubicBezTo>
                <a:close/>
                <a:moveTo>
                  <a:pt x="10574" y="3794"/>
                </a:moveTo>
                <a:lnTo>
                  <a:pt x="7450" y="6903"/>
                </a:lnTo>
                <a:lnTo>
                  <a:pt x="7069" y="6522"/>
                </a:lnTo>
                <a:cubicBezTo>
                  <a:pt x="7511" y="6004"/>
                  <a:pt x="7847" y="5394"/>
                  <a:pt x="8060" y="4739"/>
                </a:cubicBezTo>
                <a:cubicBezTo>
                  <a:pt x="8227" y="4175"/>
                  <a:pt x="8730" y="3794"/>
                  <a:pt x="9324" y="3794"/>
                </a:cubicBezTo>
                <a:close/>
                <a:moveTo>
                  <a:pt x="9812" y="9264"/>
                </a:moveTo>
                <a:lnTo>
                  <a:pt x="11442" y="10056"/>
                </a:lnTo>
                <a:lnTo>
                  <a:pt x="11031" y="10483"/>
                </a:lnTo>
                <a:lnTo>
                  <a:pt x="9812" y="9264"/>
                </a:lnTo>
                <a:close/>
                <a:moveTo>
                  <a:pt x="6521" y="7055"/>
                </a:moveTo>
                <a:lnTo>
                  <a:pt x="6902" y="7436"/>
                </a:lnTo>
                <a:lnTo>
                  <a:pt x="3794" y="10544"/>
                </a:lnTo>
                <a:lnTo>
                  <a:pt x="3794" y="8609"/>
                </a:lnTo>
                <a:cubicBezTo>
                  <a:pt x="3794" y="8441"/>
                  <a:pt x="3916" y="8289"/>
                  <a:pt x="4068" y="8243"/>
                </a:cubicBezTo>
                <a:lnTo>
                  <a:pt x="4738" y="8030"/>
                </a:lnTo>
                <a:cubicBezTo>
                  <a:pt x="5394" y="7832"/>
                  <a:pt x="6003" y="7497"/>
                  <a:pt x="6521" y="7055"/>
                </a:cubicBezTo>
                <a:close/>
                <a:moveTo>
                  <a:pt x="9248" y="9767"/>
                </a:moveTo>
                <a:lnTo>
                  <a:pt x="10482" y="11016"/>
                </a:lnTo>
                <a:lnTo>
                  <a:pt x="10040" y="11458"/>
                </a:lnTo>
                <a:lnTo>
                  <a:pt x="9233" y="9782"/>
                </a:lnTo>
                <a:lnTo>
                  <a:pt x="9248" y="9767"/>
                </a:lnTo>
                <a:close/>
                <a:moveTo>
                  <a:pt x="5302" y="5821"/>
                </a:moveTo>
                <a:lnTo>
                  <a:pt x="5988" y="6506"/>
                </a:lnTo>
                <a:cubicBezTo>
                  <a:pt x="5546" y="6872"/>
                  <a:pt x="5058" y="7146"/>
                  <a:pt x="4510" y="7299"/>
                </a:cubicBezTo>
                <a:lnTo>
                  <a:pt x="3839" y="7512"/>
                </a:lnTo>
                <a:cubicBezTo>
                  <a:pt x="3367" y="7649"/>
                  <a:pt x="3032" y="8106"/>
                  <a:pt x="3032" y="8609"/>
                </a:cubicBezTo>
                <a:lnTo>
                  <a:pt x="3032" y="11184"/>
                </a:lnTo>
                <a:cubicBezTo>
                  <a:pt x="3047" y="11290"/>
                  <a:pt x="3001" y="11382"/>
                  <a:pt x="2925" y="11458"/>
                </a:cubicBezTo>
                <a:cubicBezTo>
                  <a:pt x="2849" y="11534"/>
                  <a:pt x="2742" y="11565"/>
                  <a:pt x="2636" y="11565"/>
                </a:cubicBezTo>
                <a:lnTo>
                  <a:pt x="2118" y="11534"/>
                </a:lnTo>
                <a:cubicBezTo>
                  <a:pt x="2316" y="11260"/>
                  <a:pt x="2423" y="10940"/>
                  <a:pt x="2423" y="10590"/>
                </a:cubicBezTo>
                <a:lnTo>
                  <a:pt x="2423" y="8167"/>
                </a:lnTo>
                <a:cubicBezTo>
                  <a:pt x="2423" y="7588"/>
                  <a:pt x="2803" y="7070"/>
                  <a:pt x="3352" y="6903"/>
                </a:cubicBezTo>
                <a:cubicBezTo>
                  <a:pt x="4068" y="6689"/>
                  <a:pt x="4738" y="6324"/>
                  <a:pt x="5302" y="5821"/>
                </a:cubicBezTo>
                <a:close/>
                <a:moveTo>
                  <a:pt x="12219" y="1"/>
                </a:moveTo>
                <a:lnTo>
                  <a:pt x="11457" y="16"/>
                </a:lnTo>
                <a:lnTo>
                  <a:pt x="11457" y="808"/>
                </a:lnTo>
                <a:cubicBezTo>
                  <a:pt x="11457" y="1265"/>
                  <a:pt x="11077" y="1646"/>
                  <a:pt x="10619" y="1646"/>
                </a:cubicBezTo>
                <a:lnTo>
                  <a:pt x="8182" y="1646"/>
                </a:lnTo>
                <a:cubicBezTo>
                  <a:pt x="7268" y="1646"/>
                  <a:pt x="6460" y="2240"/>
                  <a:pt x="6186" y="3124"/>
                </a:cubicBezTo>
                <a:cubicBezTo>
                  <a:pt x="6003" y="3718"/>
                  <a:pt x="5698" y="4267"/>
                  <a:pt x="5302" y="4754"/>
                </a:cubicBezTo>
                <a:lnTo>
                  <a:pt x="1158" y="610"/>
                </a:lnTo>
                <a:lnTo>
                  <a:pt x="1447" y="305"/>
                </a:lnTo>
                <a:lnTo>
                  <a:pt x="305" y="305"/>
                </a:lnTo>
                <a:lnTo>
                  <a:pt x="305" y="1448"/>
                </a:lnTo>
                <a:lnTo>
                  <a:pt x="609" y="1143"/>
                </a:lnTo>
                <a:lnTo>
                  <a:pt x="4754" y="5288"/>
                </a:lnTo>
                <a:cubicBezTo>
                  <a:pt x="4281" y="5684"/>
                  <a:pt x="3718" y="5988"/>
                  <a:pt x="3123" y="6171"/>
                </a:cubicBezTo>
                <a:cubicBezTo>
                  <a:pt x="2255" y="6445"/>
                  <a:pt x="1661" y="7253"/>
                  <a:pt x="1645" y="8167"/>
                </a:cubicBezTo>
                <a:lnTo>
                  <a:pt x="1645" y="10590"/>
                </a:lnTo>
                <a:cubicBezTo>
                  <a:pt x="1645" y="11062"/>
                  <a:pt x="1265" y="11443"/>
                  <a:pt x="808" y="11443"/>
                </a:cubicBezTo>
                <a:lnTo>
                  <a:pt x="15" y="11443"/>
                </a:lnTo>
                <a:lnTo>
                  <a:pt x="0" y="12205"/>
                </a:lnTo>
                <a:lnTo>
                  <a:pt x="2605" y="12327"/>
                </a:lnTo>
                <a:lnTo>
                  <a:pt x="2651" y="12327"/>
                </a:lnTo>
                <a:cubicBezTo>
                  <a:pt x="2956" y="12327"/>
                  <a:pt x="3230" y="12205"/>
                  <a:pt x="3443" y="12007"/>
                </a:cubicBezTo>
                <a:cubicBezTo>
                  <a:pt x="3504" y="11946"/>
                  <a:pt x="7450" y="7969"/>
                  <a:pt x="7450" y="7969"/>
                </a:cubicBezTo>
                <a:lnTo>
                  <a:pt x="8700" y="9234"/>
                </a:lnTo>
                <a:lnTo>
                  <a:pt x="8304" y="9630"/>
                </a:lnTo>
                <a:lnTo>
                  <a:pt x="9827" y="12753"/>
                </a:lnTo>
                <a:lnTo>
                  <a:pt x="12737" y="9843"/>
                </a:lnTo>
                <a:lnTo>
                  <a:pt x="9614" y="8319"/>
                </a:lnTo>
                <a:lnTo>
                  <a:pt x="9233" y="8700"/>
                </a:lnTo>
                <a:lnTo>
                  <a:pt x="7999" y="7436"/>
                </a:lnTo>
                <a:cubicBezTo>
                  <a:pt x="7999" y="7436"/>
                  <a:pt x="11960" y="3505"/>
                  <a:pt x="12021" y="3444"/>
                </a:cubicBezTo>
                <a:cubicBezTo>
                  <a:pt x="12234" y="3215"/>
                  <a:pt x="12356" y="2911"/>
                  <a:pt x="12341" y="2606"/>
                </a:cubicBezTo>
                <a:lnTo>
                  <a:pt x="12219"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17"/>
          <p:cNvSpPr/>
          <p:nvPr/>
        </p:nvSpPr>
        <p:spPr>
          <a:xfrm>
            <a:off x="5608400" y="4076525"/>
            <a:ext cx="193150" cy="318850"/>
          </a:xfrm>
          <a:custGeom>
            <a:avLst/>
            <a:gdLst/>
            <a:ahLst/>
            <a:cxnLst/>
            <a:rect l="l" t="t" r="r" b="b"/>
            <a:pathLst>
              <a:path w="7726" h="12754" extrusionOk="0">
                <a:moveTo>
                  <a:pt x="5166" y="747"/>
                </a:moveTo>
                <a:cubicBezTo>
                  <a:pt x="5029" y="1037"/>
                  <a:pt x="4922" y="1341"/>
                  <a:pt x="4892" y="1677"/>
                </a:cubicBezTo>
                <a:lnTo>
                  <a:pt x="2880" y="1677"/>
                </a:lnTo>
                <a:cubicBezTo>
                  <a:pt x="2835" y="1341"/>
                  <a:pt x="2743" y="1037"/>
                  <a:pt x="2606" y="747"/>
                </a:cubicBezTo>
                <a:close/>
                <a:moveTo>
                  <a:pt x="4892" y="2423"/>
                </a:moveTo>
                <a:cubicBezTo>
                  <a:pt x="4922" y="2743"/>
                  <a:pt x="5014" y="3048"/>
                  <a:pt x="5166" y="3353"/>
                </a:cubicBezTo>
                <a:lnTo>
                  <a:pt x="4876" y="3353"/>
                </a:lnTo>
                <a:cubicBezTo>
                  <a:pt x="4496" y="3353"/>
                  <a:pt x="4145" y="3505"/>
                  <a:pt x="3886" y="3779"/>
                </a:cubicBezTo>
                <a:cubicBezTo>
                  <a:pt x="3627" y="3505"/>
                  <a:pt x="3261" y="3353"/>
                  <a:pt x="2880" y="3353"/>
                </a:cubicBezTo>
                <a:lnTo>
                  <a:pt x="2606" y="3353"/>
                </a:lnTo>
                <a:cubicBezTo>
                  <a:pt x="2743" y="3048"/>
                  <a:pt x="2835" y="2743"/>
                  <a:pt x="2880" y="2423"/>
                </a:cubicBezTo>
                <a:close/>
                <a:moveTo>
                  <a:pt x="6019" y="4099"/>
                </a:moveTo>
                <a:cubicBezTo>
                  <a:pt x="6568" y="4099"/>
                  <a:pt x="6994" y="4571"/>
                  <a:pt x="6948" y="5105"/>
                </a:cubicBezTo>
                <a:lnTo>
                  <a:pt x="6933" y="5105"/>
                </a:lnTo>
                <a:cubicBezTo>
                  <a:pt x="6750" y="6994"/>
                  <a:pt x="6446" y="8898"/>
                  <a:pt x="5516" y="10041"/>
                </a:cubicBezTo>
                <a:lnTo>
                  <a:pt x="4252" y="10041"/>
                </a:lnTo>
                <a:lnTo>
                  <a:pt x="4252" y="4709"/>
                </a:lnTo>
                <a:cubicBezTo>
                  <a:pt x="4252" y="4373"/>
                  <a:pt x="4526" y="4099"/>
                  <a:pt x="4876" y="4099"/>
                </a:cubicBezTo>
                <a:close/>
                <a:moveTo>
                  <a:pt x="2896" y="4099"/>
                </a:moveTo>
                <a:cubicBezTo>
                  <a:pt x="3231" y="4099"/>
                  <a:pt x="3520" y="4373"/>
                  <a:pt x="3520" y="4724"/>
                </a:cubicBezTo>
                <a:lnTo>
                  <a:pt x="3520" y="10056"/>
                </a:lnTo>
                <a:lnTo>
                  <a:pt x="2256" y="10056"/>
                </a:lnTo>
                <a:cubicBezTo>
                  <a:pt x="1326" y="8898"/>
                  <a:pt x="1022" y="7009"/>
                  <a:pt x="839" y="5120"/>
                </a:cubicBezTo>
                <a:cubicBezTo>
                  <a:pt x="808" y="4861"/>
                  <a:pt x="900" y="4602"/>
                  <a:pt x="1067" y="4404"/>
                </a:cubicBezTo>
                <a:cubicBezTo>
                  <a:pt x="1235" y="4206"/>
                  <a:pt x="1494" y="4099"/>
                  <a:pt x="1753" y="4099"/>
                </a:cubicBezTo>
                <a:close/>
                <a:moveTo>
                  <a:pt x="2957" y="10788"/>
                </a:moveTo>
                <a:lnTo>
                  <a:pt x="2347" y="12007"/>
                </a:lnTo>
                <a:lnTo>
                  <a:pt x="1692" y="12007"/>
                </a:lnTo>
                <a:lnTo>
                  <a:pt x="2302" y="10788"/>
                </a:lnTo>
                <a:close/>
                <a:moveTo>
                  <a:pt x="3962" y="10788"/>
                </a:moveTo>
                <a:lnTo>
                  <a:pt x="4572" y="12007"/>
                </a:lnTo>
                <a:lnTo>
                  <a:pt x="3185" y="12007"/>
                </a:lnTo>
                <a:lnTo>
                  <a:pt x="3795" y="10788"/>
                </a:lnTo>
                <a:close/>
                <a:moveTo>
                  <a:pt x="5455" y="10788"/>
                </a:moveTo>
                <a:lnTo>
                  <a:pt x="6065" y="12007"/>
                </a:lnTo>
                <a:lnTo>
                  <a:pt x="5410" y="12007"/>
                </a:lnTo>
                <a:lnTo>
                  <a:pt x="4800" y="10788"/>
                </a:lnTo>
                <a:close/>
                <a:moveTo>
                  <a:pt x="1144" y="1"/>
                </a:moveTo>
                <a:lnTo>
                  <a:pt x="1144" y="747"/>
                </a:lnTo>
                <a:lnTo>
                  <a:pt x="1753" y="747"/>
                </a:lnTo>
                <a:cubicBezTo>
                  <a:pt x="2286" y="1524"/>
                  <a:pt x="2286" y="2560"/>
                  <a:pt x="1753" y="3353"/>
                </a:cubicBezTo>
                <a:cubicBezTo>
                  <a:pt x="763" y="3353"/>
                  <a:pt x="1" y="4206"/>
                  <a:pt x="92" y="5181"/>
                </a:cubicBezTo>
                <a:cubicBezTo>
                  <a:pt x="275" y="7162"/>
                  <a:pt x="610" y="9157"/>
                  <a:pt x="1646" y="10468"/>
                </a:cubicBezTo>
                <a:lnTo>
                  <a:pt x="473" y="12753"/>
                </a:lnTo>
                <a:lnTo>
                  <a:pt x="7299" y="12753"/>
                </a:lnTo>
                <a:lnTo>
                  <a:pt x="6141" y="10468"/>
                </a:lnTo>
                <a:cubicBezTo>
                  <a:pt x="7177" y="9157"/>
                  <a:pt x="7497" y="7162"/>
                  <a:pt x="7695" y="5181"/>
                </a:cubicBezTo>
                <a:cubicBezTo>
                  <a:pt x="7726" y="4724"/>
                  <a:pt x="7573" y="4252"/>
                  <a:pt x="7268" y="3901"/>
                </a:cubicBezTo>
                <a:lnTo>
                  <a:pt x="7253" y="3901"/>
                </a:lnTo>
                <a:cubicBezTo>
                  <a:pt x="6933" y="3551"/>
                  <a:pt x="6491" y="3353"/>
                  <a:pt x="6019" y="3353"/>
                </a:cubicBezTo>
                <a:cubicBezTo>
                  <a:pt x="5486" y="2560"/>
                  <a:pt x="5486" y="1524"/>
                  <a:pt x="6019" y="747"/>
                </a:cubicBezTo>
                <a:lnTo>
                  <a:pt x="6629" y="747"/>
                </a:lnTo>
                <a:lnTo>
                  <a:pt x="6629"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79" name="Google Shape;579;p17"/>
          <p:cNvGrpSpPr/>
          <p:nvPr/>
        </p:nvGrpSpPr>
        <p:grpSpPr>
          <a:xfrm>
            <a:off x="4882425" y="4076525"/>
            <a:ext cx="263975" cy="318850"/>
            <a:chOff x="4882425" y="4076525"/>
            <a:chExt cx="263975" cy="318850"/>
          </a:xfrm>
        </p:grpSpPr>
        <p:sp>
          <p:nvSpPr>
            <p:cNvPr id="580" name="Google Shape;580;p17"/>
            <p:cNvSpPr/>
            <p:nvPr/>
          </p:nvSpPr>
          <p:spPr>
            <a:xfrm>
              <a:off x="4882425" y="4076525"/>
              <a:ext cx="67825" cy="316550"/>
            </a:xfrm>
            <a:custGeom>
              <a:avLst/>
              <a:gdLst/>
              <a:ahLst/>
              <a:cxnLst/>
              <a:rect l="l" t="t" r="r" b="b"/>
              <a:pathLst>
                <a:path w="2713" h="12662" extrusionOk="0">
                  <a:moveTo>
                    <a:pt x="1463" y="747"/>
                  </a:moveTo>
                  <a:lnTo>
                    <a:pt x="1935" y="7329"/>
                  </a:lnTo>
                  <a:lnTo>
                    <a:pt x="792" y="7329"/>
                  </a:lnTo>
                  <a:lnTo>
                    <a:pt x="1402" y="747"/>
                  </a:lnTo>
                  <a:close/>
                  <a:moveTo>
                    <a:pt x="1966" y="8076"/>
                  </a:moveTo>
                  <a:lnTo>
                    <a:pt x="1966" y="8959"/>
                  </a:lnTo>
                  <a:lnTo>
                    <a:pt x="747" y="8959"/>
                  </a:lnTo>
                  <a:lnTo>
                    <a:pt x="747" y="8076"/>
                  </a:lnTo>
                  <a:close/>
                  <a:moveTo>
                    <a:pt x="1966" y="9721"/>
                  </a:moveTo>
                  <a:cubicBezTo>
                    <a:pt x="1950" y="10300"/>
                    <a:pt x="1600" y="10971"/>
                    <a:pt x="1341" y="11397"/>
                  </a:cubicBezTo>
                  <a:lnTo>
                    <a:pt x="1341" y="11382"/>
                  </a:lnTo>
                  <a:cubicBezTo>
                    <a:pt x="1067" y="10940"/>
                    <a:pt x="747" y="10270"/>
                    <a:pt x="747" y="9721"/>
                  </a:cubicBezTo>
                  <a:close/>
                  <a:moveTo>
                    <a:pt x="732" y="1"/>
                  </a:moveTo>
                  <a:lnTo>
                    <a:pt x="15" y="7680"/>
                  </a:lnTo>
                  <a:lnTo>
                    <a:pt x="0" y="9706"/>
                  </a:lnTo>
                  <a:cubicBezTo>
                    <a:pt x="0" y="10910"/>
                    <a:pt x="991" y="12220"/>
                    <a:pt x="1036" y="12281"/>
                  </a:cubicBezTo>
                  <a:lnTo>
                    <a:pt x="1326" y="12662"/>
                  </a:lnTo>
                  <a:lnTo>
                    <a:pt x="1630" y="12281"/>
                  </a:lnTo>
                  <a:cubicBezTo>
                    <a:pt x="1676" y="12220"/>
                    <a:pt x="2697" y="10894"/>
                    <a:pt x="2712" y="9691"/>
                  </a:cubicBezTo>
                  <a:lnTo>
                    <a:pt x="2712" y="7680"/>
                  </a:lnTo>
                  <a:lnTo>
                    <a:pt x="216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17"/>
            <p:cNvSpPr/>
            <p:nvPr/>
          </p:nvSpPr>
          <p:spPr>
            <a:xfrm>
              <a:off x="4992875" y="4264300"/>
              <a:ext cx="153525" cy="131075"/>
            </a:xfrm>
            <a:custGeom>
              <a:avLst/>
              <a:gdLst/>
              <a:ahLst/>
              <a:cxnLst/>
              <a:rect l="l" t="t" r="r" b="b"/>
              <a:pathLst>
                <a:path w="6141" h="5243" extrusionOk="0">
                  <a:moveTo>
                    <a:pt x="4267" y="748"/>
                  </a:moveTo>
                  <a:lnTo>
                    <a:pt x="4267" y="1494"/>
                  </a:lnTo>
                  <a:lnTo>
                    <a:pt x="1905" y="1494"/>
                  </a:lnTo>
                  <a:lnTo>
                    <a:pt x="1905" y="748"/>
                  </a:lnTo>
                  <a:close/>
                  <a:moveTo>
                    <a:pt x="5272" y="2241"/>
                  </a:moveTo>
                  <a:lnTo>
                    <a:pt x="4907" y="4496"/>
                  </a:lnTo>
                  <a:lnTo>
                    <a:pt x="1265" y="4496"/>
                  </a:lnTo>
                  <a:lnTo>
                    <a:pt x="900" y="2241"/>
                  </a:lnTo>
                  <a:close/>
                  <a:moveTo>
                    <a:pt x="747" y="1"/>
                  </a:moveTo>
                  <a:lnTo>
                    <a:pt x="747" y="748"/>
                  </a:lnTo>
                  <a:lnTo>
                    <a:pt x="1143" y="748"/>
                  </a:lnTo>
                  <a:lnTo>
                    <a:pt x="1143" y="1494"/>
                  </a:lnTo>
                  <a:lnTo>
                    <a:pt x="1" y="1494"/>
                  </a:lnTo>
                  <a:lnTo>
                    <a:pt x="625" y="5242"/>
                  </a:lnTo>
                  <a:lnTo>
                    <a:pt x="5547" y="5242"/>
                  </a:lnTo>
                  <a:lnTo>
                    <a:pt x="6141" y="1494"/>
                  </a:lnTo>
                  <a:lnTo>
                    <a:pt x="5013" y="1494"/>
                  </a:lnTo>
                  <a:lnTo>
                    <a:pt x="5013" y="748"/>
                  </a:lnTo>
                  <a:lnTo>
                    <a:pt x="5409" y="748"/>
                  </a:lnTo>
                  <a:lnTo>
                    <a:pt x="5409"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17"/>
            <p:cNvSpPr/>
            <p:nvPr/>
          </p:nvSpPr>
          <p:spPr>
            <a:xfrm>
              <a:off x="5019150" y="4174800"/>
              <a:ext cx="98700" cy="60975"/>
            </a:xfrm>
            <a:custGeom>
              <a:avLst/>
              <a:gdLst/>
              <a:ahLst/>
              <a:cxnLst/>
              <a:rect l="l" t="t" r="r" b="b"/>
              <a:pathLst>
                <a:path w="3948" h="2439" extrusionOk="0">
                  <a:moveTo>
                    <a:pt x="1982" y="747"/>
                  </a:moveTo>
                  <a:cubicBezTo>
                    <a:pt x="2789" y="747"/>
                    <a:pt x="3200" y="1082"/>
                    <a:pt x="3200" y="1219"/>
                  </a:cubicBezTo>
                  <a:cubicBezTo>
                    <a:pt x="3200" y="1357"/>
                    <a:pt x="2789" y="1692"/>
                    <a:pt x="1982" y="1692"/>
                  </a:cubicBezTo>
                  <a:cubicBezTo>
                    <a:pt x="1174" y="1692"/>
                    <a:pt x="747" y="1357"/>
                    <a:pt x="747" y="1219"/>
                  </a:cubicBezTo>
                  <a:cubicBezTo>
                    <a:pt x="747" y="1082"/>
                    <a:pt x="1174" y="747"/>
                    <a:pt x="1982" y="747"/>
                  </a:cubicBezTo>
                  <a:close/>
                  <a:moveTo>
                    <a:pt x="1982" y="1"/>
                  </a:moveTo>
                  <a:cubicBezTo>
                    <a:pt x="854" y="1"/>
                    <a:pt x="1" y="519"/>
                    <a:pt x="1" y="1219"/>
                  </a:cubicBezTo>
                  <a:cubicBezTo>
                    <a:pt x="1" y="1920"/>
                    <a:pt x="854" y="2438"/>
                    <a:pt x="1982" y="2438"/>
                  </a:cubicBezTo>
                  <a:cubicBezTo>
                    <a:pt x="3109" y="2438"/>
                    <a:pt x="3947" y="1920"/>
                    <a:pt x="3947" y="1219"/>
                  </a:cubicBezTo>
                  <a:cubicBezTo>
                    <a:pt x="3947" y="519"/>
                    <a:pt x="3094" y="1"/>
                    <a:pt x="198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17"/>
            <p:cNvSpPr/>
            <p:nvPr/>
          </p:nvSpPr>
          <p:spPr>
            <a:xfrm>
              <a:off x="5085425" y="4095200"/>
              <a:ext cx="32425" cy="61350"/>
            </a:xfrm>
            <a:custGeom>
              <a:avLst/>
              <a:gdLst/>
              <a:ahLst/>
              <a:cxnLst/>
              <a:rect l="l" t="t" r="r" b="b"/>
              <a:pathLst>
                <a:path w="1297" h="2454" extrusionOk="0">
                  <a:moveTo>
                    <a:pt x="549" y="0"/>
                  </a:moveTo>
                  <a:lnTo>
                    <a:pt x="549" y="853"/>
                  </a:lnTo>
                  <a:lnTo>
                    <a:pt x="1" y="853"/>
                  </a:lnTo>
                  <a:lnTo>
                    <a:pt x="1" y="1600"/>
                  </a:lnTo>
                  <a:lnTo>
                    <a:pt x="549" y="1600"/>
                  </a:lnTo>
                  <a:lnTo>
                    <a:pt x="549" y="2453"/>
                  </a:lnTo>
                  <a:lnTo>
                    <a:pt x="1296" y="2453"/>
                  </a:lnTo>
                  <a:lnTo>
                    <a:pt x="129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17"/>
            <p:cNvSpPr/>
            <p:nvPr/>
          </p:nvSpPr>
          <p:spPr>
            <a:xfrm>
              <a:off x="5013825" y="4095200"/>
              <a:ext cx="59075" cy="70875"/>
            </a:xfrm>
            <a:custGeom>
              <a:avLst/>
              <a:gdLst/>
              <a:ahLst/>
              <a:cxnLst/>
              <a:rect l="l" t="t" r="r" b="b"/>
              <a:pathLst>
                <a:path w="2363" h="2835" extrusionOk="0">
                  <a:moveTo>
                    <a:pt x="1" y="0"/>
                  </a:moveTo>
                  <a:lnTo>
                    <a:pt x="1" y="747"/>
                  </a:lnTo>
                  <a:lnTo>
                    <a:pt x="808" y="747"/>
                  </a:lnTo>
                  <a:lnTo>
                    <a:pt x="808" y="1615"/>
                  </a:lnTo>
                  <a:cubicBezTo>
                    <a:pt x="808" y="1829"/>
                    <a:pt x="473" y="2088"/>
                    <a:pt x="1" y="2088"/>
                  </a:cubicBezTo>
                  <a:lnTo>
                    <a:pt x="1" y="2834"/>
                  </a:lnTo>
                  <a:cubicBezTo>
                    <a:pt x="366" y="2834"/>
                    <a:pt x="732" y="2728"/>
                    <a:pt x="1052" y="2514"/>
                  </a:cubicBezTo>
                  <a:cubicBezTo>
                    <a:pt x="1098" y="2484"/>
                    <a:pt x="1128" y="2453"/>
                    <a:pt x="1174" y="2408"/>
                  </a:cubicBezTo>
                  <a:lnTo>
                    <a:pt x="1189" y="2408"/>
                  </a:lnTo>
                  <a:cubicBezTo>
                    <a:pt x="1219" y="2453"/>
                    <a:pt x="1265" y="2484"/>
                    <a:pt x="1311" y="2514"/>
                  </a:cubicBezTo>
                  <a:cubicBezTo>
                    <a:pt x="1616" y="2728"/>
                    <a:pt x="1981" y="2834"/>
                    <a:pt x="2362" y="2834"/>
                  </a:cubicBezTo>
                  <a:lnTo>
                    <a:pt x="2362" y="2088"/>
                  </a:lnTo>
                  <a:cubicBezTo>
                    <a:pt x="1890" y="2088"/>
                    <a:pt x="1555" y="1829"/>
                    <a:pt x="1555" y="1615"/>
                  </a:cubicBezTo>
                  <a:lnTo>
                    <a:pt x="1555" y="747"/>
                  </a:lnTo>
                  <a:lnTo>
                    <a:pt x="2362" y="747"/>
                  </a:lnTo>
                  <a:lnTo>
                    <a:pt x="236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85" name="Google Shape;585;p17"/>
          <p:cNvSpPr/>
          <p:nvPr/>
        </p:nvSpPr>
        <p:spPr>
          <a:xfrm>
            <a:off x="4095850" y="4076525"/>
            <a:ext cx="319225" cy="318850"/>
          </a:xfrm>
          <a:custGeom>
            <a:avLst/>
            <a:gdLst/>
            <a:ahLst/>
            <a:cxnLst/>
            <a:rect l="l" t="t" r="r" b="b"/>
            <a:pathLst>
              <a:path w="12769" h="12754" extrusionOk="0">
                <a:moveTo>
                  <a:pt x="9341" y="1372"/>
                </a:moveTo>
                <a:cubicBezTo>
                  <a:pt x="9554" y="1768"/>
                  <a:pt x="9828" y="2119"/>
                  <a:pt x="10163" y="2423"/>
                </a:cubicBezTo>
                <a:lnTo>
                  <a:pt x="2591" y="2423"/>
                </a:lnTo>
                <a:cubicBezTo>
                  <a:pt x="2926" y="2119"/>
                  <a:pt x="3201" y="1768"/>
                  <a:pt x="3414" y="1372"/>
                </a:cubicBezTo>
                <a:close/>
                <a:moveTo>
                  <a:pt x="4724" y="3170"/>
                </a:moveTo>
                <a:lnTo>
                  <a:pt x="4724" y="4252"/>
                </a:lnTo>
                <a:lnTo>
                  <a:pt x="2881" y="4252"/>
                </a:lnTo>
                <a:lnTo>
                  <a:pt x="2881" y="3170"/>
                </a:lnTo>
                <a:close/>
                <a:moveTo>
                  <a:pt x="7269" y="3170"/>
                </a:moveTo>
                <a:lnTo>
                  <a:pt x="7269" y="4252"/>
                </a:lnTo>
                <a:lnTo>
                  <a:pt x="5471" y="4252"/>
                </a:lnTo>
                <a:lnTo>
                  <a:pt x="5471" y="3170"/>
                </a:lnTo>
                <a:close/>
                <a:moveTo>
                  <a:pt x="9859" y="3170"/>
                </a:moveTo>
                <a:lnTo>
                  <a:pt x="9859" y="4252"/>
                </a:lnTo>
                <a:lnTo>
                  <a:pt x="8015" y="4252"/>
                </a:lnTo>
                <a:lnTo>
                  <a:pt x="8015" y="3170"/>
                </a:lnTo>
                <a:close/>
                <a:moveTo>
                  <a:pt x="10072" y="4998"/>
                </a:moveTo>
                <a:cubicBezTo>
                  <a:pt x="10331" y="5394"/>
                  <a:pt x="10666" y="5760"/>
                  <a:pt x="11062" y="6049"/>
                </a:cubicBezTo>
                <a:lnTo>
                  <a:pt x="1692" y="6049"/>
                </a:lnTo>
                <a:cubicBezTo>
                  <a:pt x="2088" y="5760"/>
                  <a:pt x="2408" y="5394"/>
                  <a:pt x="2683" y="4998"/>
                </a:cubicBezTo>
                <a:close/>
                <a:moveTo>
                  <a:pt x="4191" y="6796"/>
                </a:moveTo>
                <a:lnTo>
                  <a:pt x="4191" y="7862"/>
                </a:lnTo>
                <a:lnTo>
                  <a:pt x="1723" y="7862"/>
                </a:lnTo>
                <a:lnTo>
                  <a:pt x="1723" y="6796"/>
                </a:lnTo>
                <a:close/>
                <a:moveTo>
                  <a:pt x="7787" y="6796"/>
                </a:moveTo>
                <a:lnTo>
                  <a:pt x="7787" y="7862"/>
                </a:lnTo>
                <a:lnTo>
                  <a:pt x="4968" y="7862"/>
                </a:lnTo>
                <a:lnTo>
                  <a:pt x="4968" y="6796"/>
                </a:lnTo>
                <a:close/>
                <a:moveTo>
                  <a:pt x="11017" y="6796"/>
                </a:moveTo>
                <a:lnTo>
                  <a:pt x="11017" y="7862"/>
                </a:lnTo>
                <a:lnTo>
                  <a:pt x="8548" y="7862"/>
                </a:lnTo>
                <a:lnTo>
                  <a:pt x="8548" y="6796"/>
                </a:lnTo>
                <a:close/>
                <a:moveTo>
                  <a:pt x="6362" y="10163"/>
                </a:moveTo>
                <a:cubicBezTo>
                  <a:pt x="6686" y="10163"/>
                  <a:pt x="7010" y="10376"/>
                  <a:pt x="7010" y="10803"/>
                </a:cubicBezTo>
                <a:lnTo>
                  <a:pt x="7010" y="12007"/>
                </a:lnTo>
                <a:lnTo>
                  <a:pt x="5714" y="12007"/>
                </a:lnTo>
                <a:lnTo>
                  <a:pt x="5714" y="10803"/>
                </a:lnTo>
                <a:cubicBezTo>
                  <a:pt x="5714" y="10376"/>
                  <a:pt x="6038" y="10163"/>
                  <a:pt x="6362" y="10163"/>
                </a:cubicBezTo>
                <a:close/>
                <a:moveTo>
                  <a:pt x="12007" y="8624"/>
                </a:moveTo>
                <a:lnTo>
                  <a:pt x="12007" y="12007"/>
                </a:lnTo>
                <a:lnTo>
                  <a:pt x="7771" y="12007"/>
                </a:lnTo>
                <a:lnTo>
                  <a:pt x="7771" y="10803"/>
                </a:lnTo>
                <a:cubicBezTo>
                  <a:pt x="7771" y="10041"/>
                  <a:pt x="7147" y="9416"/>
                  <a:pt x="6385" y="9416"/>
                </a:cubicBezTo>
                <a:cubicBezTo>
                  <a:pt x="5608" y="9416"/>
                  <a:pt x="4983" y="10041"/>
                  <a:pt x="4983" y="10803"/>
                </a:cubicBezTo>
                <a:lnTo>
                  <a:pt x="4983" y="12007"/>
                </a:lnTo>
                <a:lnTo>
                  <a:pt x="748" y="12007"/>
                </a:lnTo>
                <a:lnTo>
                  <a:pt x="748" y="8624"/>
                </a:lnTo>
                <a:close/>
                <a:moveTo>
                  <a:pt x="2820" y="1"/>
                </a:moveTo>
                <a:lnTo>
                  <a:pt x="2820" y="900"/>
                </a:lnTo>
                <a:cubicBezTo>
                  <a:pt x="2469" y="1600"/>
                  <a:pt x="1905" y="2149"/>
                  <a:pt x="1205" y="2454"/>
                </a:cubicBezTo>
                <a:lnTo>
                  <a:pt x="1372" y="3170"/>
                </a:lnTo>
                <a:lnTo>
                  <a:pt x="2149" y="3170"/>
                </a:lnTo>
                <a:lnTo>
                  <a:pt x="2149" y="4450"/>
                </a:lnTo>
                <a:cubicBezTo>
                  <a:pt x="1677" y="5211"/>
                  <a:pt x="961" y="5775"/>
                  <a:pt x="108" y="6065"/>
                </a:cubicBezTo>
                <a:lnTo>
                  <a:pt x="245" y="6796"/>
                </a:lnTo>
                <a:lnTo>
                  <a:pt x="991" y="6796"/>
                </a:lnTo>
                <a:lnTo>
                  <a:pt x="991" y="7862"/>
                </a:lnTo>
                <a:lnTo>
                  <a:pt x="1" y="7862"/>
                </a:lnTo>
                <a:lnTo>
                  <a:pt x="1" y="12753"/>
                </a:lnTo>
                <a:lnTo>
                  <a:pt x="12769" y="12753"/>
                </a:lnTo>
                <a:lnTo>
                  <a:pt x="12769" y="7862"/>
                </a:lnTo>
                <a:lnTo>
                  <a:pt x="11778" y="7862"/>
                </a:lnTo>
                <a:lnTo>
                  <a:pt x="11778" y="6796"/>
                </a:lnTo>
                <a:lnTo>
                  <a:pt x="12510" y="6796"/>
                </a:lnTo>
                <a:lnTo>
                  <a:pt x="12647" y="6080"/>
                </a:lnTo>
                <a:cubicBezTo>
                  <a:pt x="11809" y="5775"/>
                  <a:pt x="11093" y="5211"/>
                  <a:pt x="10620" y="4450"/>
                </a:cubicBezTo>
                <a:lnTo>
                  <a:pt x="10620" y="3170"/>
                </a:lnTo>
                <a:lnTo>
                  <a:pt x="11397" y="3170"/>
                </a:lnTo>
                <a:lnTo>
                  <a:pt x="11550" y="2469"/>
                </a:lnTo>
                <a:cubicBezTo>
                  <a:pt x="10849" y="2149"/>
                  <a:pt x="10285" y="1600"/>
                  <a:pt x="9950" y="915"/>
                </a:cubicBezTo>
                <a:lnTo>
                  <a:pt x="9950" y="1"/>
                </a:lnTo>
                <a:lnTo>
                  <a:pt x="9204" y="1"/>
                </a:lnTo>
                <a:lnTo>
                  <a:pt x="9204" y="625"/>
                </a:lnTo>
                <a:lnTo>
                  <a:pt x="3566" y="625"/>
                </a:lnTo>
                <a:lnTo>
                  <a:pt x="3566"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17"/>
          <p:cNvSpPr/>
          <p:nvPr/>
        </p:nvSpPr>
        <p:spPr>
          <a:xfrm>
            <a:off x="3310450" y="4100150"/>
            <a:ext cx="318825" cy="269325"/>
          </a:xfrm>
          <a:custGeom>
            <a:avLst/>
            <a:gdLst/>
            <a:ahLst/>
            <a:cxnLst/>
            <a:rect l="l" t="t" r="r" b="b"/>
            <a:pathLst>
              <a:path w="12753" h="10773" extrusionOk="0">
                <a:moveTo>
                  <a:pt x="10026" y="747"/>
                </a:moveTo>
                <a:cubicBezTo>
                  <a:pt x="10300" y="1524"/>
                  <a:pt x="10788" y="2225"/>
                  <a:pt x="11412" y="2758"/>
                </a:cubicBezTo>
                <a:lnTo>
                  <a:pt x="1341" y="2758"/>
                </a:lnTo>
                <a:cubicBezTo>
                  <a:pt x="1966" y="2225"/>
                  <a:pt x="2453" y="1524"/>
                  <a:pt x="2728" y="747"/>
                </a:cubicBezTo>
                <a:close/>
                <a:moveTo>
                  <a:pt x="3017" y="3505"/>
                </a:moveTo>
                <a:lnTo>
                  <a:pt x="3017" y="4251"/>
                </a:lnTo>
                <a:lnTo>
                  <a:pt x="1250" y="4251"/>
                </a:lnTo>
                <a:lnTo>
                  <a:pt x="1250" y="3505"/>
                </a:lnTo>
                <a:close/>
                <a:moveTo>
                  <a:pt x="6003" y="3505"/>
                </a:moveTo>
                <a:lnTo>
                  <a:pt x="6003" y="4251"/>
                </a:lnTo>
                <a:lnTo>
                  <a:pt x="3764" y="4251"/>
                </a:lnTo>
                <a:lnTo>
                  <a:pt x="3764" y="3505"/>
                </a:lnTo>
                <a:close/>
                <a:moveTo>
                  <a:pt x="8990" y="3505"/>
                </a:moveTo>
                <a:lnTo>
                  <a:pt x="8990" y="4251"/>
                </a:lnTo>
                <a:lnTo>
                  <a:pt x="6750" y="4251"/>
                </a:lnTo>
                <a:lnTo>
                  <a:pt x="6750" y="3505"/>
                </a:lnTo>
                <a:close/>
                <a:moveTo>
                  <a:pt x="11504" y="3505"/>
                </a:moveTo>
                <a:lnTo>
                  <a:pt x="11504" y="4251"/>
                </a:lnTo>
                <a:lnTo>
                  <a:pt x="9736" y="4251"/>
                </a:lnTo>
                <a:lnTo>
                  <a:pt x="9736" y="3505"/>
                </a:lnTo>
                <a:close/>
                <a:moveTo>
                  <a:pt x="2271" y="4998"/>
                </a:moveTo>
                <a:lnTo>
                  <a:pt x="2271" y="8350"/>
                </a:lnTo>
                <a:lnTo>
                  <a:pt x="1524" y="8350"/>
                </a:lnTo>
                <a:lnTo>
                  <a:pt x="1524" y="4998"/>
                </a:lnTo>
                <a:close/>
                <a:moveTo>
                  <a:pt x="3749" y="4998"/>
                </a:moveTo>
                <a:lnTo>
                  <a:pt x="3749" y="8350"/>
                </a:lnTo>
                <a:lnTo>
                  <a:pt x="3002" y="8350"/>
                </a:lnTo>
                <a:lnTo>
                  <a:pt x="3002" y="4998"/>
                </a:lnTo>
                <a:close/>
                <a:moveTo>
                  <a:pt x="5257" y="4998"/>
                </a:moveTo>
                <a:lnTo>
                  <a:pt x="5257" y="8350"/>
                </a:lnTo>
                <a:lnTo>
                  <a:pt x="4510" y="8350"/>
                </a:lnTo>
                <a:lnTo>
                  <a:pt x="4510" y="4998"/>
                </a:lnTo>
                <a:close/>
                <a:moveTo>
                  <a:pt x="6750" y="4998"/>
                </a:moveTo>
                <a:lnTo>
                  <a:pt x="6750" y="8350"/>
                </a:lnTo>
                <a:lnTo>
                  <a:pt x="6003" y="8350"/>
                </a:lnTo>
                <a:lnTo>
                  <a:pt x="6003" y="4998"/>
                </a:lnTo>
                <a:close/>
                <a:moveTo>
                  <a:pt x="8243" y="4998"/>
                </a:moveTo>
                <a:lnTo>
                  <a:pt x="8243" y="8350"/>
                </a:lnTo>
                <a:lnTo>
                  <a:pt x="7497" y="8350"/>
                </a:lnTo>
                <a:lnTo>
                  <a:pt x="7497" y="4998"/>
                </a:lnTo>
                <a:close/>
                <a:moveTo>
                  <a:pt x="9736" y="4998"/>
                </a:moveTo>
                <a:lnTo>
                  <a:pt x="9736" y="8350"/>
                </a:lnTo>
                <a:lnTo>
                  <a:pt x="8990" y="8350"/>
                </a:lnTo>
                <a:lnTo>
                  <a:pt x="8990" y="4998"/>
                </a:lnTo>
                <a:close/>
                <a:moveTo>
                  <a:pt x="11229" y="4998"/>
                </a:moveTo>
                <a:lnTo>
                  <a:pt x="11229" y="8350"/>
                </a:lnTo>
                <a:lnTo>
                  <a:pt x="10483" y="8350"/>
                </a:lnTo>
                <a:lnTo>
                  <a:pt x="10483" y="4998"/>
                </a:lnTo>
                <a:close/>
                <a:moveTo>
                  <a:pt x="12006" y="9096"/>
                </a:moveTo>
                <a:lnTo>
                  <a:pt x="12006" y="10026"/>
                </a:lnTo>
                <a:lnTo>
                  <a:pt x="747" y="10026"/>
                </a:lnTo>
                <a:lnTo>
                  <a:pt x="747" y="9096"/>
                </a:lnTo>
                <a:close/>
                <a:moveTo>
                  <a:pt x="2469" y="0"/>
                </a:moveTo>
                <a:lnTo>
                  <a:pt x="2118" y="259"/>
                </a:lnTo>
                <a:cubicBezTo>
                  <a:pt x="1707" y="1493"/>
                  <a:pt x="1113" y="2072"/>
                  <a:pt x="16" y="2819"/>
                </a:cubicBezTo>
                <a:lnTo>
                  <a:pt x="229" y="3505"/>
                </a:lnTo>
                <a:lnTo>
                  <a:pt x="488" y="3505"/>
                </a:lnTo>
                <a:lnTo>
                  <a:pt x="488" y="4998"/>
                </a:lnTo>
                <a:lnTo>
                  <a:pt x="762" y="4998"/>
                </a:lnTo>
                <a:lnTo>
                  <a:pt x="762" y="8350"/>
                </a:lnTo>
                <a:lnTo>
                  <a:pt x="0" y="8350"/>
                </a:lnTo>
                <a:lnTo>
                  <a:pt x="0" y="10772"/>
                </a:lnTo>
                <a:lnTo>
                  <a:pt x="12753" y="10772"/>
                </a:lnTo>
                <a:lnTo>
                  <a:pt x="12753" y="8350"/>
                </a:lnTo>
                <a:lnTo>
                  <a:pt x="11976" y="8350"/>
                </a:lnTo>
                <a:lnTo>
                  <a:pt x="11976" y="4998"/>
                </a:lnTo>
                <a:lnTo>
                  <a:pt x="12250" y="4998"/>
                </a:lnTo>
                <a:lnTo>
                  <a:pt x="12250" y="3505"/>
                </a:lnTo>
                <a:lnTo>
                  <a:pt x="12509" y="3505"/>
                </a:lnTo>
                <a:lnTo>
                  <a:pt x="12722" y="2819"/>
                </a:lnTo>
                <a:cubicBezTo>
                  <a:pt x="11641" y="2057"/>
                  <a:pt x="11047" y="1493"/>
                  <a:pt x="10635" y="259"/>
                </a:cubicBezTo>
                <a:lnTo>
                  <a:pt x="1028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87" name="Google Shape;587;p17"/>
          <p:cNvGrpSpPr/>
          <p:nvPr/>
        </p:nvGrpSpPr>
        <p:grpSpPr>
          <a:xfrm>
            <a:off x="2553225" y="4076250"/>
            <a:ext cx="292175" cy="319125"/>
            <a:chOff x="2553225" y="4076250"/>
            <a:chExt cx="292175" cy="319125"/>
          </a:xfrm>
        </p:grpSpPr>
        <p:sp>
          <p:nvSpPr>
            <p:cNvPr id="588" name="Google Shape;588;p17"/>
            <p:cNvSpPr/>
            <p:nvPr/>
          </p:nvSpPr>
          <p:spPr>
            <a:xfrm>
              <a:off x="2553225" y="4076250"/>
              <a:ext cx="288750" cy="319125"/>
            </a:xfrm>
            <a:custGeom>
              <a:avLst/>
              <a:gdLst/>
              <a:ahLst/>
              <a:cxnLst/>
              <a:rect l="l" t="t" r="r" b="b"/>
              <a:pathLst>
                <a:path w="11550" h="12765" extrusionOk="0">
                  <a:moveTo>
                    <a:pt x="5341" y="751"/>
                  </a:moveTo>
                  <a:cubicBezTo>
                    <a:pt x="5554" y="751"/>
                    <a:pt x="5767" y="834"/>
                    <a:pt x="5927" y="1002"/>
                  </a:cubicBezTo>
                  <a:lnTo>
                    <a:pt x="6095" y="1154"/>
                  </a:lnTo>
                  <a:cubicBezTo>
                    <a:pt x="6186" y="1246"/>
                    <a:pt x="6186" y="1398"/>
                    <a:pt x="6095" y="1490"/>
                  </a:cubicBezTo>
                  <a:lnTo>
                    <a:pt x="6613" y="2023"/>
                  </a:lnTo>
                  <a:cubicBezTo>
                    <a:pt x="6659" y="1977"/>
                    <a:pt x="6719" y="1947"/>
                    <a:pt x="6780" y="1947"/>
                  </a:cubicBezTo>
                  <a:cubicBezTo>
                    <a:pt x="6841" y="1947"/>
                    <a:pt x="6902" y="1977"/>
                    <a:pt x="6948" y="2023"/>
                  </a:cubicBezTo>
                  <a:lnTo>
                    <a:pt x="10437" y="5512"/>
                  </a:lnTo>
                  <a:cubicBezTo>
                    <a:pt x="10559" y="5619"/>
                    <a:pt x="10605" y="5786"/>
                    <a:pt x="10589" y="5938"/>
                  </a:cubicBezTo>
                  <a:lnTo>
                    <a:pt x="10589" y="5954"/>
                  </a:lnTo>
                  <a:cubicBezTo>
                    <a:pt x="10574" y="6106"/>
                    <a:pt x="10483" y="6243"/>
                    <a:pt x="10346" y="6335"/>
                  </a:cubicBezTo>
                  <a:lnTo>
                    <a:pt x="8350" y="7523"/>
                  </a:lnTo>
                  <a:lnTo>
                    <a:pt x="6735" y="9153"/>
                  </a:lnTo>
                  <a:lnTo>
                    <a:pt x="5424" y="7843"/>
                  </a:lnTo>
                  <a:lnTo>
                    <a:pt x="6415" y="6853"/>
                  </a:lnTo>
                  <a:cubicBezTo>
                    <a:pt x="6872" y="6380"/>
                    <a:pt x="7039" y="5695"/>
                    <a:pt x="6826" y="5070"/>
                  </a:cubicBezTo>
                  <a:lnTo>
                    <a:pt x="5882" y="2343"/>
                  </a:lnTo>
                  <a:lnTo>
                    <a:pt x="4647" y="1109"/>
                  </a:lnTo>
                  <a:lnTo>
                    <a:pt x="4754" y="1002"/>
                  </a:lnTo>
                  <a:cubicBezTo>
                    <a:pt x="4914" y="834"/>
                    <a:pt x="5127" y="751"/>
                    <a:pt x="5341" y="751"/>
                  </a:cubicBezTo>
                  <a:close/>
                  <a:moveTo>
                    <a:pt x="3901" y="7386"/>
                  </a:moveTo>
                  <a:lnTo>
                    <a:pt x="7009" y="10494"/>
                  </a:lnTo>
                  <a:lnTo>
                    <a:pt x="5485" y="12018"/>
                  </a:lnTo>
                  <a:lnTo>
                    <a:pt x="762" y="12018"/>
                  </a:lnTo>
                  <a:lnTo>
                    <a:pt x="762" y="10524"/>
                  </a:lnTo>
                  <a:lnTo>
                    <a:pt x="3901" y="7386"/>
                  </a:lnTo>
                  <a:close/>
                  <a:moveTo>
                    <a:pt x="5346" y="0"/>
                  </a:moveTo>
                  <a:cubicBezTo>
                    <a:pt x="4941" y="0"/>
                    <a:pt x="4533" y="156"/>
                    <a:pt x="4221" y="469"/>
                  </a:cubicBezTo>
                  <a:lnTo>
                    <a:pt x="3596" y="1109"/>
                  </a:lnTo>
                  <a:lnTo>
                    <a:pt x="5242" y="2754"/>
                  </a:lnTo>
                  <a:lnTo>
                    <a:pt x="6125" y="5314"/>
                  </a:lnTo>
                  <a:cubicBezTo>
                    <a:pt x="6247" y="5664"/>
                    <a:pt x="6156" y="6060"/>
                    <a:pt x="5897" y="6319"/>
                  </a:cubicBezTo>
                  <a:lnTo>
                    <a:pt x="4906" y="7310"/>
                  </a:lnTo>
                  <a:lnTo>
                    <a:pt x="3901" y="6319"/>
                  </a:lnTo>
                  <a:lnTo>
                    <a:pt x="0" y="10204"/>
                  </a:lnTo>
                  <a:lnTo>
                    <a:pt x="0" y="12764"/>
                  </a:lnTo>
                  <a:lnTo>
                    <a:pt x="5805" y="12764"/>
                  </a:lnTo>
                  <a:lnTo>
                    <a:pt x="8075" y="10494"/>
                  </a:lnTo>
                  <a:lnTo>
                    <a:pt x="7268" y="9686"/>
                  </a:lnTo>
                  <a:lnTo>
                    <a:pt x="8822" y="8132"/>
                  </a:lnTo>
                  <a:lnTo>
                    <a:pt x="10742" y="6990"/>
                  </a:lnTo>
                  <a:cubicBezTo>
                    <a:pt x="11427" y="6548"/>
                    <a:pt x="11549" y="5573"/>
                    <a:pt x="10970" y="4994"/>
                  </a:cubicBezTo>
                  <a:lnTo>
                    <a:pt x="7481" y="1490"/>
                  </a:lnTo>
                  <a:cubicBezTo>
                    <a:pt x="7329" y="1337"/>
                    <a:pt x="7131" y="1246"/>
                    <a:pt x="6918" y="1215"/>
                  </a:cubicBezTo>
                  <a:cubicBezTo>
                    <a:pt x="6887" y="987"/>
                    <a:pt x="6780" y="789"/>
                    <a:pt x="6628" y="636"/>
                  </a:cubicBezTo>
                  <a:lnTo>
                    <a:pt x="6460" y="469"/>
                  </a:lnTo>
                  <a:cubicBezTo>
                    <a:pt x="6156" y="156"/>
                    <a:pt x="5752" y="0"/>
                    <a:pt x="53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17"/>
            <p:cNvSpPr/>
            <p:nvPr/>
          </p:nvSpPr>
          <p:spPr>
            <a:xfrm>
              <a:off x="2801575" y="4089100"/>
              <a:ext cx="43825" cy="43825"/>
            </a:xfrm>
            <a:custGeom>
              <a:avLst/>
              <a:gdLst/>
              <a:ahLst/>
              <a:cxnLst/>
              <a:rect l="l" t="t" r="r" b="b"/>
              <a:pathLst>
                <a:path w="1753" h="1753" extrusionOk="0">
                  <a:moveTo>
                    <a:pt x="534" y="1"/>
                  </a:moveTo>
                  <a:lnTo>
                    <a:pt x="0" y="534"/>
                  </a:lnTo>
                  <a:lnTo>
                    <a:pt x="351" y="884"/>
                  </a:lnTo>
                  <a:lnTo>
                    <a:pt x="0" y="1235"/>
                  </a:lnTo>
                  <a:lnTo>
                    <a:pt x="534" y="1753"/>
                  </a:lnTo>
                  <a:lnTo>
                    <a:pt x="884" y="1417"/>
                  </a:lnTo>
                  <a:lnTo>
                    <a:pt x="1219" y="1753"/>
                  </a:lnTo>
                  <a:lnTo>
                    <a:pt x="1752" y="1235"/>
                  </a:lnTo>
                  <a:lnTo>
                    <a:pt x="1402" y="884"/>
                  </a:lnTo>
                  <a:lnTo>
                    <a:pt x="1752" y="534"/>
                  </a:lnTo>
                  <a:lnTo>
                    <a:pt x="1219" y="1"/>
                  </a:lnTo>
                  <a:lnTo>
                    <a:pt x="884" y="351"/>
                  </a:lnTo>
                  <a:lnTo>
                    <a:pt x="53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17"/>
            <p:cNvSpPr/>
            <p:nvPr/>
          </p:nvSpPr>
          <p:spPr>
            <a:xfrm>
              <a:off x="2589400" y="4125675"/>
              <a:ext cx="43825" cy="44200"/>
            </a:xfrm>
            <a:custGeom>
              <a:avLst/>
              <a:gdLst/>
              <a:ahLst/>
              <a:cxnLst/>
              <a:rect l="l" t="t" r="r" b="b"/>
              <a:pathLst>
                <a:path w="1753" h="1768" extrusionOk="0">
                  <a:moveTo>
                    <a:pt x="519" y="0"/>
                  </a:moveTo>
                  <a:lnTo>
                    <a:pt x="1" y="533"/>
                  </a:lnTo>
                  <a:lnTo>
                    <a:pt x="351" y="884"/>
                  </a:lnTo>
                  <a:lnTo>
                    <a:pt x="1" y="1234"/>
                  </a:lnTo>
                  <a:lnTo>
                    <a:pt x="534" y="1768"/>
                  </a:lnTo>
                  <a:lnTo>
                    <a:pt x="869" y="1417"/>
                  </a:lnTo>
                  <a:lnTo>
                    <a:pt x="1220" y="1768"/>
                  </a:lnTo>
                  <a:lnTo>
                    <a:pt x="1753" y="1234"/>
                  </a:lnTo>
                  <a:lnTo>
                    <a:pt x="1418" y="884"/>
                  </a:lnTo>
                  <a:lnTo>
                    <a:pt x="1753" y="533"/>
                  </a:lnTo>
                  <a:lnTo>
                    <a:pt x="1220" y="0"/>
                  </a:lnTo>
                  <a:lnTo>
                    <a:pt x="869" y="351"/>
                  </a:lnTo>
                  <a:lnTo>
                    <a:pt x="51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17"/>
            <p:cNvSpPr/>
            <p:nvPr/>
          </p:nvSpPr>
          <p:spPr>
            <a:xfrm>
              <a:off x="2558550" y="4206425"/>
              <a:ext cx="43825" cy="43825"/>
            </a:xfrm>
            <a:custGeom>
              <a:avLst/>
              <a:gdLst/>
              <a:ahLst/>
              <a:cxnLst/>
              <a:rect l="l" t="t" r="r" b="b"/>
              <a:pathLst>
                <a:path w="1753" h="1753" extrusionOk="0">
                  <a:moveTo>
                    <a:pt x="534" y="0"/>
                  </a:moveTo>
                  <a:lnTo>
                    <a:pt x="1" y="533"/>
                  </a:lnTo>
                  <a:lnTo>
                    <a:pt x="351" y="884"/>
                  </a:lnTo>
                  <a:lnTo>
                    <a:pt x="1" y="1234"/>
                  </a:lnTo>
                  <a:lnTo>
                    <a:pt x="534" y="1752"/>
                  </a:lnTo>
                  <a:lnTo>
                    <a:pt x="884" y="1417"/>
                  </a:lnTo>
                  <a:lnTo>
                    <a:pt x="1235" y="1752"/>
                  </a:lnTo>
                  <a:lnTo>
                    <a:pt x="1753" y="1234"/>
                  </a:lnTo>
                  <a:lnTo>
                    <a:pt x="1418" y="884"/>
                  </a:lnTo>
                  <a:lnTo>
                    <a:pt x="1753" y="533"/>
                  </a:lnTo>
                  <a:lnTo>
                    <a:pt x="1235" y="0"/>
                  </a:lnTo>
                  <a:lnTo>
                    <a:pt x="884" y="351"/>
                  </a:lnTo>
                  <a:lnTo>
                    <a:pt x="53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92" name="Google Shape;592;p17"/>
          <p:cNvSpPr/>
          <p:nvPr/>
        </p:nvSpPr>
        <p:spPr>
          <a:xfrm>
            <a:off x="1772775" y="4076525"/>
            <a:ext cx="316925" cy="318850"/>
          </a:xfrm>
          <a:custGeom>
            <a:avLst/>
            <a:gdLst/>
            <a:ahLst/>
            <a:cxnLst/>
            <a:rect l="l" t="t" r="r" b="b"/>
            <a:pathLst>
              <a:path w="12677" h="12754" extrusionOk="0">
                <a:moveTo>
                  <a:pt x="7069" y="747"/>
                </a:moveTo>
                <a:lnTo>
                  <a:pt x="6795" y="1646"/>
                </a:lnTo>
                <a:lnTo>
                  <a:pt x="6110" y="747"/>
                </a:lnTo>
                <a:close/>
                <a:moveTo>
                  <a:pt x="5165" y="747"/>
                </a:moveTo>
                <a:lnTo>
                  <a:pt x="5957" y="1768"/>
                </a:lnTo>
                <a:lnTo>
                  <a:pt x="4312" y="1768"/>
                </a:lnTo>
                <a:lnTo>
                  <a:pt x="4312" y="747"/>
                </a:lnTo>
                <a:close/>
                <a:moveTo>
                  <a:pt x="5058" y="2530"/>
                </a:moveTo>
                <a:lnTo>
                  <a:pt x="5058" y="3261"/>
                </a:lnTo>
                <a:lnTo>
                  <a:pt x="4312" y="3261"/>
                </a:lnTo>
                <a:lnTo>
                  <a:pt x="4312" y="2530"/>
                </a:lnTo>
                <a:close/>
                <a:moveTo>
                  <a:pt x="6536" y="2530"/>
                </a:moveTo>
                <a:lnTo>
                  <a:pt x="6308" y="3261"/>
                </a:lnTo>
                <a:lnTo>
                  <a:pt x="5805" y="3261"/>
                </a:lnTo>
                <a:lnTo>
                  <a:pt x="5805" y="2530"/>
                </a:lnTo>
                <a:close/>
                <a:moveTo>
                  <a:pt x="8365" y="747"/>
                </a:moveTo>
                <a:lnTo>
                  <a:pt x="8365" y="3261"/>
                </a:lnTo>
                <a:lnTo>
                  <a:pt x="7085" y="3261"/>
                </a:lnTo>
                <a:lnTo>
                  <a:pt x="7847" y="747"/>
                </a:lnTo>
                <a:close/>
                <a:moveTo>
                  <a:pt x="3565" y="1265"/>
                </a:moveTo>
                <a:lnTo>
                  <a:pt x="3565" y="2378"/>
                </a:lnTo>
                <a:lnTo>
                  <a:pt x="1615" y="4328"/>
                </a:lnTo>
                <a:lnTo>
                  <a:pt x="1051" y="3779"/>
                </a:lnTo>
                <a:lnTo>
                  <a:pt x="3565" y="1265"/>
                </a:lnTo>
                <a:close/>
                <a:moveTo>
                  <a:pt x="9096" y="1265"/>
                </a:moveTo>
                <a:lnTo>
                  <a:pt x="11610" y="3779"/>
                </a:lnTo>
                <a:lnTo>
                  <a:pt x="11046" y="4328"/>
                </a:lnTo>
                <a:lnTo>
                  <a:pt x="9096" y="2378"/>
                </a:lnTo>
                <a:lnTo>
                  <a:pt x="9096" y="1265"/>
                </a:lnTo>
                <a:close/>
                <a:moveTo>
                  <a:pt x="8425" y="4008"/>
                </a:moveTo>
                <a:lnTo>
                  <a:pt x="10254" y="12007"/>
                </a:lnTo>
                <a:lnTo>
                  <a:pt x="8776" y="12007"/>
                </a:lnTo>
                <a:lnTo>
                  <a:pt x="7847" y="7801"/>
                </a:lnTo>
                <a:lnTo>
                  <a:pt x="7115" y="7969"/>
                </a:lnTo>
                <a:lnTo>
                  <a:pt x="8014" y="12007"/>
                </a:lnTo>
                <a:lnTo>
                  <a:pt x="4647" y="12007"/>
                </a:lnTo>
                <a:lnTo>
                  <a:pt x="5546" y="7969"/>
                </a:lnTo>
                <a:lnTo>
                  <a:pt x="4815" y="7801"/>
                </a:lnTo>
                <a:lnTo>
                  <a:pt x="3885" y="12007"/>
                </a:lnTo>
                <a:lnTo>
                  <a:pt x="2407" y="12007"/>
                </a:lnTo>
                <a:lnTo>
                  <a:pt x="4236" y="4008"/>
                </a:lnTo>
                <a:lnTo>
                  <a:pt x="5058" y="4008"/>
                </a:lnTo>
                <a:lnTo>
                  <a:pt x="5058" y="5257"/>
                </a:lnTo>
                <a:lnTo>
                  <a:pt x="5805" y="5257"/>
                </a:lnTo>
                <a:lnTo>
                  <a:pt x="5805" y="4008"/>
                </a:lnTo>
                <a:close/>
                <a:moveTo>
                  <a:pt x="3779" y="1"/>
                </a:moveTo>
                <a:lnTo>
                  <a:pt x="0" y="3779"/>
                </a:lnTo>
                <a:lnTo>
                  <a:pt x="1615" y="5394"/>
                </a:lnTo>
                <a:lnTo>
                  <a:pt x="3565" y="3444"/>
                </a:lnTo>
                <a:lnTo>
                  <a:pt x="3565" y="3596"/>
                </a:lnTo>
                <a:lnTo>
                  <a:pt x="1463" y="12753"/>
                </a:lnTo>
                <a:lnTo>
                  <a:pt x="11183" y="12753"/>
                </a:lnTo>
                <a:lnTo>
                  <a:pt x="9081" y="3596"/>
                </a:lnTo>
                <a:lnTo>
                  <a:pt x="9111" y="3444"/>
                </a:lnTo>
                <a:lnTo>
                  <a:pt x="11061" y="5394"/>
                </a:lnTo>
                <a:lnTo>
                  <a:pt x="12676" y="3779"/>
                </a:lnTo>
                <a:lnTo>
                  <a:pt x="888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1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a:t>ALTERNATIVE RESOURCES</a:t>
            </a:r>
            <a:endParaRPr/>
          </a:p>
        </p:txBody>
      </p:sp>
      <p:sp>
        <p:nvSpPr>
          <p:cNvPr id="598" name="Google Shape;598;p18"/>
          <p:cNvSpPr txBox="1">
            <a:spLocks noGrp="1"/>
          </p:cNvSpPr>
          <p:nvPr>
            <p:ph type="body" idx="1"/>
          </p:nvPr>
        </p:nvSpPr>
        <p:spPr>
          <a:xfrm>
            <a:off x="720000" y="1265800"/>
            <a:ext cx="7704000" cy="3366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a:t>Here’s an assortment of alternative resources whose style fits the one of this template:</a:t>
            </a:r>
            <a:endParaRPr/>
          </a:p>
          <a:p>
            <a:pPr marL="0" lvl="0" indent="0" algn="l" rtl="0">
              <a:lnSpc>
                <a:spcPct val="100000"/>
              </a:lnSpc>
              <a:spcBef>
                <a:spcPts val="1000"/>
              </a:spcBef>
              <a:spcAft>
                <a:spcPts val="0"/>
              </a:spcAft>
              <a:buSzPts val="1400"/>
              <a:buNone/>
            </a:pPr>
            <a:r>
              <a:rPr lang="en-US" b="1">
                <a:latin typeface="Urbanist"/>
                <a:ea typeface="Urbanist"/>
                <a:cs typeface="Urbanist"/>
                <a:sym typeface="Urbanist"/>
              </a:rPr>
              <a:t>Vectors</a:t>
            </a:r>
            <a:endParaRPr b="1">
              <a:latin typeface="Urbanist"/>
              <a:ea typeface="Urbanist"/>
              <a:cs typeface="Urbanist"/>
              <a:sym typeface="Urbanist"/>
            </a:endParaRPr>
          </a:p>
          <a:p>
            <a:pPr marL="457200" lvl="0" indent="-317500" algn="l" rtl="0">
              <a:lnSpc>
                <a:spcPct val="100000"/>
              </a:lnSpc>
              <a:spcBef>
                <a:spcPts val="0"/>
              </a:spcBef>
              <a:spcAft>
                <a:spcPts val="0"/>
              </a:spcAft>
              <a:buClr>
                <a:schemeClr val="dk1"/>
              </a:buClr>
              <a:buSzPts val="1400"/>
              <a:buFont typeface="Urbanist"/>
              <a:buChar char="●"/>
            </a:pPr>
            <a:r>
              <a:rPr lang="en-US" u="sng">
                <a:solidFill>
                  <a:schemeClr val="hlink"/>
                </a:solidFill>
                <a:latin typeface="Urbanist"/>
                <a:ea typeface="Urbanist"/>
                <a:cs typeface="Urbanist"/>
                <a:sym typeface="Urbanist"/>
                <a:hlinkClick r:id="rId3"/>
              </a:rPr>
              <a:t>Hand drawn abstract landscape covers collection</a:t>
            </a:r>
            <a:endParaRPr/>
          </a:p>
          <a:p>
            <a:pPr marL="457200" lvl="0" indent="-317500" algn="l" rtl="0">
              <a:lnSpc>
                <a:spcPct val="100000"/>
              </a:lnSpc>
              <a:spcBef>
                <a:spcPts val="0"/>
              </a:spcBef>
              <a:spcAft>
                <a:spcPts val="1000"/>
              </a:spcAft>
              <a:buClr>
                <a:schemeClr val="dk1"/>
              </a:buClr>
              <a:buSzPts val="1400"/>
              <a:buChar char="●"/>
            </a:pPr>
            <a:r>
              <a:rPr lang="en-US" u="sng">
                <a:solidFill>
                  <a:schemeClr val="hlink"/>
                </a:solidFill>
                <a:latin typeface="Urbanist"/>
                <a:ea typeface="Urbanist"/>
                <a:cs typeface="Urbanist"/>
                <a:sym typeface="Urbanist"/>
                <a:hlinkClick r:id="rId4"/>
              </a:rPr>
              <a:t>Gradient abstract landscape covers collection</a:t>
            </a:r>
            <a:endParaRPr/>
          </a:p>
        </p:txBody>
      </p:sp>
      <p:pic>
        <p:nvPicPr>
          <p:cNvPr id="599" name="Google Shape;599;p18"/>
          <p:cNvPicPr preferRelativeResize="0"/>
          <p:nvPr/>
        </p:nvPicPr>
        <p:blipFill rotWithShape="1">
          <a:blip r:embed="rId5">
            <a:alphaModFix/>
          </a:blip>
          <a:srcRect/>
          <a:stretch/>
        </p:blipFill>
        <p:spPr>
          <a:xfrm>
            <a:off x="6557227" y="1734575"/>
            <a:ext cx="1353838" cy="833449"/>
          </a:xfrm>
          <a:prstGeom prst="rect">
            <a:avLst/>
          </a:prstGeom>
          <a:noFill/>
          <a:ln>
            <a:noFill/>
          </a:ln>
        </p:spPr>
      </p:pic>
      <p:pic>
        <p:nvPicPr>
          <p:cNvPr id="600" name="Google Shape;600;p18"/>
          <p:cNvPicPr preferRelativeResize="0"/>
          <p:nvPr/>
        </p:nvPicPr>
        <p:blipFill rotWithShape="1">
          <a:blip r:embed="rId6">
            <a:alphaModFix/>
          </a:blip>
          <a:srcRect/>
          <a:stretch/>
        </p:blipFill>
        <p:spPr>
          <a:xfrm>
            <a:off x="4629521" y="2783201"/>
            <a:ext cx="1481649" cy="752397"/>
          </a:xfrm>
          <a:prstGeom prst="rect">
            <a:avLst/>
          </a:prstGeom>
          <a:noFill/>
          <a:ln>
            <a:noFill/>
          </a:ln>
        </p:spPr>
      </p:pic>
      <p:pic>
        <p:nvPicPr>
          <p:cNvPr id="601" name="Google Shape;601;p18"/>
          <p:cNvPicPr preferRelativeResize="0"/>
          <p:nvPr/>
        </p:nvPicPr>
        <p:blipFill rotWithShape="1">
          <a:blip r:embed="rId7">
            <a:alphaModFix/>
          </a:blip>
          <a:srcRect/>
          <a:stretch/>
        </p:blipFill>
        <p:spPr>
          <a:xfrm>
            <a:off x="1821098" y="3967070"/>
            <a:ext cx="1092717" cy="608109"/>
          </a:xfrm>
          <a:prstGeom prst="rect">
            <a:avLst/>
          </a:prstGeom>
          <a:noFill/>
          <a:ln>
            <a:noFill/>
          </a:ln>
        </p:spPr>
      </p:pic>
      <p:pic>
        <p:nvPicPr>
          <p:cNvPr id="602" name="Google Shape;602;p18"/>
          <p:cNvPicPr preferRelativeResize="0"/>
          <p:nvPr/>
        </p:nvPicPr>
        <p:blipFill rotWithShape="1">
          <a:blip r:embed="rId8">
            <a:alphaModFix/>
          </a:blip>
          <a:srcRect/>
          <a:stretch/>
        </p:blipFill>
        <p:spPr>
          <a:xfrm>
            <a:off x="3202262" y="2682875"/>
            <a:ext cx="1026150" cy="833449"/>
          </a:xfrm>
          <a:prstGeom prst="rect">
            <a:avLst/>
          </a:prstGeom>
          <a:noFill/>
          <a:ln>
            <a:noFill/>
          </a:ln>
        </p:spPr>
      </p:pic>
      <p:pic>
        <p:nvPicPr>
          <p:cNvPr id="603" name="Google Shape;603;p18"/>
          <p:cNvPicPr preferRelativeResize="0"/>
          <p:nvPr/>
        </p:nvPicPr>
        <p:blipFill rotWithShape="1">
          <a:blip r:embed="rId9">
            <a:alphaModFix/>
          </a:blip>
          <a:srcRect/>
          <a:stretch/>
        </p:blipFill>
        <p:spPr>
          <a:xfrm>
            <a:off x="5018007" y="3938261"/>
            <a:ext cx="1481649" cy="665728"/>
          </a:xfrm>
          <a:prstGeom prst="rect">
            <a:avLst/>
          </a:prstGeom>
          <a:noFill/>
          <a:ln>
            <a:noFill/>
          </a:ln>
        </p:spPr>
      </p:pic>
      <p:pic>
        <p:nvPicPr>
          <p:cNvPr id="604" name="Google Shape;604;p18"/>
          <p:cNvPicPr preferRelativeResize="0"/>
          <p:nvPr/>
        </p:nvPicPr>
        <p:blipFill rotWithShape="1">
          <a:blip r:embed="rId10">
            <a:alphaModFix/>
          </a:blip>
          <a:srcRect/>
          <a:stretch/>
        </p:blipFill>
        <p:spPr>
          <a:xfrm>
            <a:off x="768276" y="3475791"/>
            <a:ext cx="1464672" cy="571067"/>
          </a:xfrm>
          <a:prstGeom prst="rect">
            <a:avLst/>
          </a:prstGeom>
          <a:noFill/>
          <a:ln>
            <a:noFill/>
          </a:ln>
        </p:spPr>
      </p:pic>
      <p:pic>
        <p:nvPicPr>
          <p:cNvPr id="605" name="Google Shape;605;p18"/>
          <p:cNvPicPr preferRelativeResize="0"/>
          <p:nvPr/>
        </p:nvPicPr>
        <p:blipFill rotWithShape="1">
          <a:blip r:embed="rId11">
            <a:alphaModFix/>
          </a:blip>
          <a:srcRect/>
          <a:stretch/>
        </p:blipFill>
        <p:spPr>
          <a:xfrm>
            <a:off x="3266961" y="4164772"/>
            <a:ext cx="1481649" cy="410407"/>
          </a:xfrm>
          <a:prstGeom prst="rect">
            <a:avLst/>
          </a:prstGeom>
          <a:noFill/>
          <a:ln>
            <a:noFill/>
          </a:ln>
        </p:spPr>
      </p:pic>
      <p:pic>
        <p:nvPicPr>
          <p:cNvPr id="606" name="Google Shape;606;p18"/>
          <p:cNvPicPr preferRelativeResize="0"/>
          <p:nvPr/>
        </p:nvPicPr>
        <p:blipFill rotWithShape="1">
          <a:blip r:embed="rId12">
            <a:alphaModFix/>
          </a:blip>
          <a:srcRect/>
          <a:stretch/>
        </p:blipFill>
        <p:spPr>
          <a:xfrm>
            <a:off x="1717138" y="2842998"/>
            <a:ext cx="980049" cy="632804"/>
          </a:xfrm>
          <a:prstGeom prst="rect">
            <a:avLst/>
          </a:prstGeom>
          <a:noFill/>
          <a:ln>
            <a:noFill/>
          </a:ln>
        </p:spPr>
      </p:pic>
      <p:pic>
        <p:nvPicPr>
          <p:cNvPr id="607" name="Google Shape;607;p18"/>
          <p:cNvPicPr preferRelativeResize="0"/>
          <p:nvPr/>
        </p:nvPicPr>
        <p:blipFill rotWithShape="1">
          <a:blip r:embed="rId13">
            <a:alphaModFix/>
          </a:blip>
          <a:srcRect/>
          <a:stretch/>
        </p:blipFill>
        <p:spPr>
          <a:xfrm>
            <a:off x="6463593" y="2861149"/>
            <a:ext cx="1481650" cy="674451"/>
          </a:xfrm>
          <a:prstGeom prst="rect">
            <a:avLst/>
          </a:prstGeom>
          <a:noFill/>
          <a:ln>
            <a:noFill/>
          </a:ln>
        </p:spPr>
      </p:pic>
      <p:pic>
        <p:nvPicPr>
          <p:cNvPr id="608" name="Google Shape;608;p18"/>
          <p:cNvPicPr preferRelativeResize="0"/>
          <p:nvPr/>
        </p:nvPicPr>
        <p:blipFill rotWithShape="1">
          <a:blip r:embed="rId14">
            <a:alphaModFix/>
          </a:blip>
          <a:srcRect/>
          <a:stretch/>
        </p:blipFill>
        <p:spPr>
          <a:xfrm>
            <a:off x="6577105" y="3798650"/>
            <a:ext cx="1314089" cy="8334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19"/>
          <p:cNvSpPr txBox="1">
            <a:spLocks noGrp="1"/>
          </p:cNvSpPr>
          <p:nvPr>
            <p:ph type="body" idx="1"/>
          </p:nvPr>
        </p:nvSpPr>
        <p:spPr>
          <a:xfrm>
            <a:off x="720000" y="1265800"/>
            <a:ext cx="7704000" cy="3366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a:solidFill>
                  <a:schemeClr val="dk2"/>
                </a:solidFill>
              </a:rPr>
              <a:t>Did you like the resources on this template? Get them for free at our other websites:</a:t>
            </a:r>
            <a:endParaRPr>
              <a:solidFill>
                <a:schemeClr val="dk2"/>
              </a:solidFill>
            </a:endParaRPr>
          </a:p>
          <a:p>
            <a:pPr marL="0" lvl="0" indent="0" algn="l" rtl="0">
              <a:lnSpc>
                <a:spcPct val="100000"/>
              </a:lnSpc>
              <a:spcBef>
                <a:spcPts val="1000"/>
              </a:spcBef>
              <a:spcAft>
                <a:spcPts val="0"/>
              </a:spcAft>
              <a:buSzPts val="1400"/>
              <a:buNone/>
            </a:pPr>
            <a:r>
              <a:rPr lang="en-US" b="1">
                <a:solidFill>
                  <a:schemeClr val="dk2"/>
                </a:solidFill>
                <a:latin typeface="Urbanist"/>
                <a:ea typeface="Urbanist"/>
                <a:cs typeface="Urbanist"/>
                <a:sym typeface="Urbanist"/>
              </a:rPr>
              <a:t>Photos</a:t>
            </a:r>
            <a:endParaRPr b="1">
              <a:solidFill>
                <a:schemeClr val="dk2"/>
              </a:solidFill>
              <a:latin typeface="Urbanist"/>
              <a:ea typeface="Urbanist"/>
              <a:cs typeface="Urbanist"/>
              <a:sym typeface="Urbanist"/>
            </a:endParaRPr>
          </a:p>
          <a:p>
            <a:pPr marL="457200" lvl="0" indent="-317500" algn="l" rtl="0">
              <a:lnSpc>
                <a:spcPct val="100000"/>
              </a:lnSpc>
              <a:spcBef>
                <a:spcPts val="0"/>
              </a:spcBef>
              <a:spcAft>
                <a:spcPts val="0"/>
              </a:spcAft>
              <a:buSzPts val="1400"/>
              <a:buFont typeface="Urbanist"/>
              <a:buChar char="●"/>
            </a:pPr>
            <a:r>
              <a:rPr lang="en-US">
                <a:solidFill>
                  <a:schemeClr val="dk2"/>
                </a:solidFill>
                <a:latin typeface="Urbanist"/>
                <a:ea typeface="Urbanist"/>
                <a:cs typeface="Urbanist"/>
                <a:sym typeface="Urbanist"/>
              </a:rPr>
              <a:t>AI-generated images by Midjourney</a:t>
            </a:r>
            <a:endParaRPr>
              <a:solidFill>
                <a:schemeClr val="dk2"/>
              </a:solidFill>
              <a:latin typeface="Urbanist"/>
              <a:ea typeface="Urbanist"/>
              <a:cs typeface="Urbanist"/>
              <a:sym typeface="Urbanist"/>
            </a:endParaRPr>
          </a:p>
          <a:p>
            <a:pPr marL="457200" lvl="0" indent="-317500" algn="l" rtl="0">
              <a:lnSpc>
                <a:spcPct val="100000"/>
              </a:lnSpc>
              <a:spcBef>
                <a:spcPts val="0"/>
              </a:spcBef>
              <a:spcAft>
                <a:spcPts val="0"/>
              </a:spcAft>
              <a:buSzPts val="1400"/>
              <a:buFont typeface="Urbanist"/>
              <a:buChar char="●"/>
            </a:pPr>
            <a:r>
              <a:rPr lang="en-US" u="sng">
                <a:solidFill>
                  <a:schemeClr val="dk2"/>
                </a:solidFill>
                <a:latin typeface="Urbanist"/>
                <a:ea typeface="Urbanist"/>
                <a:cs typeface="Urbanist"/>
                <a:sym typeface="Urbanist"/>
                <a:hlinkClick r:id="rId3">
                  <a:extLst>
                    <a:ext uri="{A12FA001-AC4F-418D-AE19-62706E023703}">
                      <ahyp:hlinkClr xmlns:ahyp="http://schemas.microsoft.com/office/drawing/2018/hyperlinkcolor" val="tx"/>
                    </a:ext>
                  </a:extLst>
                </a:hlinkClick>
              </a:rPr>
              <a:t>Confident woman supporting body positivity</a:t>
            </a:r>
            <a:endParaRPr>
              <a:solidFill>
                <a:schemeClr val="dk2"/>
              </a:solidFill>
            </a:endParaRPr>
          </a:p>
          <a:p>
            <a:pPr marL="457200" lvl="0" indent="-317500" algn="l" rtl="0">
              <a:lnSpc>
                <a:spcPct val="100000"/>
              </a:lnSpc>
              <a:spcBef>
                <a:spcPts val="0"/>
              </a:spcBef>
              <a:spcAft>
                <a:spcPts val="0"/>
              </a:spcAft>
              <a:buSzPts val="1400"/>
              <a:buChar char="●"/>
            </a:pPr>
            <a:r>
              <a:rPr lang="en-US" u="sng">
                <a:solidFill>
                  <a:schemeClr val="dk2"/>
                </a:solidFill>
                <a:latin typeface="Urbanist"/>
                <a:ea typeface="Urbanist"/>
                <a:cs typeface="Urbanist"/>
                <a:sym typeface="Urbanist"/>
                <a:hlinkClick r:id="rId4">
                  <a:extLst>
                    <a:ext uri="{A12FA001-AC4F-418D-AE19-62706E023703}">
                      <ahyp:hlinkClr xmlns:ahyp="http://schemas.microsoft.com/office/drawing/2018/hyperlinkcolor" val="tx"/>
                    </a:ext>
                  </a:extLst>
                </a:hlinkClick>
              </a:rPr>
              <a:t>Stylish man in k-pop clothing in urban scene</a:t>
            </a:r>
            <a:endParaRPr b="1">
              <a:solidFill>
                <a:schemeClr val="dk2"/>
              </a:solidFill>
              <a:latin typeface="Urbanist"/>
              <a:ea typeface="Urbanist"/>
              <a:cs typeface="Urbanist"/>
              <a:sym typeface="Urbanist"/>
            </a:endParaRPr>
          </a:p>
          <a:p>
            <a:pPr marL="0" lvl="0" indent="0" algn="l" rtl="0">
              <a:lnSpc>
                <a:spcPct val="100000"/>
              </a:lnSpc>
              <a:spcBef>
                <a:spcPts val="1000"/>
              </a:spcBef>
              <a:spcAft>
                <a:spcPts val="0"/>
              </a:spcAft>
              <a:buSzPts val="1400"/>
              <a:buNone/>
            </a:pPr>
            <a:r>
              <a:rPr lang="en-US" b="1">
                <a:solidFill>
                  <a:schemeClr val="dk2"/>
                </a:solidFill>
                <a:latin typeface="Urbanist"/>
                <a:ea typeface="Urbanist"/>
                <a:cs typeface="Urbanist"/>
                <a:sym typeface="Urbanist"/>
              </a:rPr>
              <a:t>Vectors</a:t>
            </a:r>
            <a:endParaRPr b="1">
              <a:solidFill>
                <a:schemeClr val="dk2"/>
              </a:solidFill>
              <a:latin typeface="Urbanist"/>
              <a:ea typeface="Urbanist"/>
              <a:cs typeface="Urbanist"/>
              <a:sym typeface="Urbanist"/>
            </a:endParaRPr>
          </a:p>
          <a:p>
            <a:pPr marL="457200" lvl="0" indent="-317500" algn="l" rtl="0">
              <a:lnSpc>
                <a:spcPct val="100000"/>
              </a:lnSpc>
              <a:spcBef>
                <a:spcPts val="0"/>
              </a:spcBef>
              <a:spcAft>
                <a:spcPts val="0"/>
              </a:spcAft>
              <a:buSzPts val="1400"/>
              <a:buFont typeface="Urbanist"/>
              <a:buChar char="●"/>
            </a:pPr>
            <a:r>
              <a:rPr lang="en-US" u="sng">
                <a:solidFill>
                  <a:schemeClr val="dk2"/>
                </a:solidFill>
                <a:latin typeface="Urbanist"/>
                <a:ea typeface="Urbanist"/>
                <a:cs typeface="Urbanist"/>
                <a:sym typeface="Urbanist"/>
                <a:hlinkClick r:id="rId5">
                  <a:extLst>
                    <a:ext uri="{A12FA001-AC4F-418D-AE19-62706E023703}">
                      <ahyp:hlinkClr xmlns:ahyp="http://schemas.microsoft.com/office/drawing/2018/hyperlinkcolor" val="tx"/>
                    </a:ext>
                  </a:extLst>
                </a:hlinkClick>
              </a:rPr>
              <a:t>Gradient abstract landscape covers collection</a:t>
            </a:r>
            <a:endParaRPr>
              <a:solidFill>
                <a:schemeClr val="dk2"/>
              </a:solidFill>
            </a:endParaRPr>
          </a:p>
          <a:p>
            <a:pPr marL="457200" lvl="0" indent="-317500" algn="l" rtl="0">
              <a:lnSpc>
                <a:spcPct val="100000"/>
              </a:lnSpc>
              <a:spcBef>
                <a:spcPts val="0"/>
              </a:spcBef>
              <a:spcAft>
                <a:spcPts val="0"/>
              </a:spcAft>
              <a:buSzPts val="1400"/>
              <a:buChar char="●"/>
            </a:pPr>
            <a:r>
              <a:rPr lang="en-US" u="sng">
                <a:solidFill>
                  <a:schemeClr val="dk2"/>
                </a:solidFill>
                <a:latin typeface="Urbanist"/>
                <a:ea typeface="Urbanist"/>
                <a:cs typeface="Urbanist"/>
                <a:sym typeface="Urbanist"/>
                <a:hlinkClick r:id="rId6">
                  <a:extLst>
                    <a:ext uri="{A12FA001-AC4F-418D-AE19-62706E023703}">
                      <ahyp:hlinkClr xmlns:ahyp="http://schemas.microsoft.com/office/drawing/2018/hyperlinkcolor" val="tx"/>
                    </a:ext>
                  </a:extLst>
                </a:hlinkClick>
              </a:rPr>
              <a:t>Flat design south korea map</a:t>
            </a:r>
            <a:endParaRPr>
              <a:solidFill>
                <a:schemeClr val="dk2"/>
              </a:solidFill>
            </a:endParaRPr>
          </a:p>
          <a:p>
            <a:pPr marL="0" lvl="0" indent="0" algn="l" rtl="0">
              <a:lnSpc>
                <a:spcPct val="100000"/>
              </a:lnSpc>
              <a:spcBef>
                <a:spcPts val="1000"/>
              </a:spcBef>
              <a:spcAft>
                <a:spcPts val="0"/>
              </a:spcAft>
              <a:buSzPts val="1400"/>
              <a:buNone/>
            </a:pPr>
            <a:r>
              <a:rPr lang="en-US" b="1">
                <a:solidFill>
                  <a:schemeClr val="dk2"/>
                </a:solidFill>
                <a:latin typeface="Urbanist"/>
                <a:ea typeface="Urbanist"/>
                <a:cs typeface="Urbanist"/>
                <a:sym typeface="Urbanist"/>
              </a:rPr>
              <a:t>Icons pack</a:t>
            </a:r>
            <a:endParaRPr b="1">
              <a:solidFill>
                <a:schemeClr val="dk2"/>
              </a:solidFill>
              <a:latin typeface="Urbanist"/>
              <a:ea typeface="Urbanist"/>
              <a:cs typeface="Urbanist"/>
              <a:sym typeface="Urbanist"/>
            </a:endParaRPr>
          </a:p>
          <a:p>
            <a:pPr marL="457200" lvl="0" indent="-317500" algn="l" rtl="0">
              <a:lnSpc>
                <a:spcPct val="100000"/>
              </a:lnSpc>
              <a:spcBef>
                <a:spcPts val="0"/>
              </a:spcBef>
              <a:spcAft>
                <a:spcPts val="0"/>
              </a:spcAft>
              <a:buSzPts val="1400"/>
              <a:buFont typeface="Urbanist"/>
              <a:buChar char="●"/>
            </a:pPr>
            <a:r>
              <a:rPr lang="en-US" u="sng">
                <a:solidFill>
                  <a:schemeClr val="dk2"/>
                </a:solidFill>
                <a:latin typeface="Urbanist"/>
                <a:ea typeface="Urbanist"/>
                <a:cs typeface="Urbanist"/>
                <a:sym typeface="Urbanist"/>
                <a:hlinkClick r:id="rId7">
                  <a:extLst>
                    <a:ext uri="{A12FA001-AC4F-418D-AE19-62706E023703}">
                      <ahyp:hlinkClr xmlns:ahyp="http://schemas.microsoft.com/office/drawing/2018/hyperlinkcolor" val="tx"/>
                    </a:ext>
                  </a:extLst>
                </a:hlinkClick>
              </a:rPr>
              <a:t>Icon Pack: Korea | Lineal</a:t>
            </a:r>
            <a:endParaRPr>
              <a:solidFill>
                <a:schemeClr val="dk2"/>
              </a:solidFill>
            </a:endParaRPr>
          </a:p>
        </p:txBody>
      </p:sp>
      <p:sp>
        <p:nvSpPr>
          <p:cNvPr id="614" name="Google Shape;614;p1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a:t>RESOURCES</a:t>
            </a:r>
            <a:endParaRPr>
              <a:solidFill>
                <a:srgbClr val="CD2E3A"/>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
          <p:cNvSpPr txBox="1"/>
          <p:nvPr/>
        </p:nvSpPr>
        <p:spPr>
          <a:xfrm>
            <a:off x="2032001" y="1406291"/>
            <a:ext cx="6188364" cy="98294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Ubuntu"/>
                <a:ea typeface="Ubuntu"/>
                <a:cs typeface="Ubuntu"/>
                <a:sym typeface="Ubuntu"/>
              </a:rPr>
              <a:t>김현(팀장)</a:t>
            </a:r>
            <a:r>
              <a:rPr lang="en-US" sz="1000" b="1" i="0" u="none" strike="noStrike" cap="none">
                <a:solidFill>
                  <a:srgbClr val="000000"/>
                </a:solidFill>
                <a:latin typeface="Ubuntu"/>
                <a:ea typeface="Ubuntu"/>
                <a:cs typeface="Ubuntu"/>
                <a:sym typeface="Ubuntu"/>
              </a:rPr>
              <a:t> </a:t>
            </a:r>
            <a:r>
              <a:rPr lang="en-US" sz="1000" b="0" i="0" u="none" strike="noStrike" cap="none">
                <a:solidFill>
                  <a:srgbClr val="000000"/>
                </a:solidFill>
                <a:latin typeface="Ubuntu"/>
                <a:ea typeface="Ubuntu"/>
                <a:cs typeface="Ubuntu"/>
                <a:sym typeface="Ubuntu"/>
              </a:rPr>
              <a:t>html, css, javascript, java, javaspring, react, hedisql, c++, unit, python, android </a:t>
            </a:r>
            <a:endParaRPr/>
          </a:p>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100" b="1" i="0" u="none" strike="noStrike" cap="none">
                <a:solidFill>
                  <a:srgbClr val="000000"/>
                </a:solidFill>
                <a:latin typeface="Arial"/>
                <a:ea typeface="Arial"/>
                <a:cs typeface="Arial"/>
                <a:sym typeface="Arial"/>
              </a:rPr>
              <a:t>[기능] </a:t>
            </a:r>
            <a:r>
              <a:rPr lang="en-US" sz="1100" b="1"/>
              <a:t>데이터 구축, 지도 api, 문화재, 주변시설 검색 및 찜하기,찜취소, 이용후기 작성, 수정, 삭제, 나의 이용후기 불러오기, 수정, 삭제</a:t>
            </a:r>
            <a:endParaRPr sz="1200" b="0" i="0" u="none" strike="noStrike" cap="none">
              <a:solidFill>
                <a:srgbClr val="000000"/>
              </a:solidFill>
              <a:latin typeface="Arial"/>
              <a:ea typeface="Arial"/>
              <a:cs typeface="Arial"/>
              <a:sym typeface="Arial"/>
            </a:endParaRPr>
          </a:p>
        </p:txBody>
      </p:sp>
      <p:pic>
        <p:nvPicPr>
          <p:cNvPr id="237" name="Google Shape;237;p4"/>
          <p:cNvPicPr preferRelativeResize="0"/>
          <p:nvPr/>
        </p:nvPicPr>
        <p:blipFill rotWithShape="1">
          <a:blip r:embed="rId3">
            <a:alphaModFix/>
          </a:blip>
          <a:srcRect/>
          <a:stretch/>
        </p:blipFill>
        <p:spPr>
          <a:xfrm>
            <a:off x="978615" y="1480182"/>
            <a:ext cx="982941" cy="982941"/>
          </a:xfrm>
          <a:prstGeom prst="rect">
            <a:avLst/>
          </a:prstGeom>
          <a:noFill/>
          <a:ln>
            <a:noFill/>
          </a:ln>
        </p:spPr>
      </p:pic>
      <p:sp>
        <p:nvSpPr>
          <p:cNvPr id="238" name="Google Shape;238;p4"/>
          <p:cNvSpPr txBox="1"/>
          <p:nvPr/>
        </p:nvSpPr>
        <p:spPr>
          <a:xfrm>
            <a:off x="2032001" y="2707657"/>
            <a:ext cx="6188364" cy="98294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Ubuntu"/>
                <a:ea typeface="Ubuntu"/>
                <a:cs typeface="Ubuntu"/>
                <a:sym typeface="Ubuntu"/>
              </a:rPr>
              <a:t>강덕현 </a:t>
            </a:r>
            <a:r>
              <a:rPr lang="en-US" sz="1000" b="0" i="0" u="none" strike="noStrike" cap="none">
                <a:solidFill>
                  <a:srgbClr val="000000"/>
                </a:solidFill>
                <a:latin typeface="Ubuntu"/>
                <a:ea typeface="Ubuntu"/>
                <a:cs typeface="Ubuntu"/>
                <a:sym typeface="Ubuntu"/>
              </a:rPr>
              <a:t>html, css, javascript, java, javaspring, react, hedisql</a:t>
            </a:r>
            <a:endParaRPr sz="1000" b="1" i="0" u="none" strike="noStrike" cap="none">
              <a:solidFill>
                <a:srgbClr val="000000"/>
              </a:solidFill>
              <a:latin typeface="Ubuntu"/>
              <a:ea typeface="Ubuntu"/>
              <a:cs typeface="Ubuntu"/>
              <a:sym typeface="Ubuntu"/>
            </a:endParaRPr>
          </a:p>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100" b="1" i="0" u="none" strike="noStrike" cap="none">
                <a:solidFill>
                  <a:srgbClr val="000000"/>
                </a:solidFill>
                <a:latin typeface="Arial"/>
                <a:ea typeface="Arial"/>
                <a:cs typeface="Arial"/>
                <a:sym typeface="Arial"/>
              </a:rPr>
              <a:t>[VIEW] </a:t>
            </a:r>
            <a:r>
              <a:rPr lang="en-US" sz="1100" b="1"/>
              <a:t>전체 페이지 (메인페이지, 로그인, 회원가입, 마이페이지, 문화재찾기, 추천목록, 탐방후기)</a:t>
            </a:r>
            <a:endParaRPr sz="11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100" b="1" i="0" u="none" strike="noStrike" cap="none">
                <a:solidFill>
                  <a:srgbClr val="000000"/>
                </a:solidFill>
                <a:latin typeface="Arial"/>
                <a:ea typeface="Arial"/>
                <a:cs typeface="Arial"/>
                <a:sym typeface="Arial"/>
              </a:rPr>
              <a:t>[기능] </a:t>
            </a:r>
            <a:r>
              <a:rPr lang="en-US" sz="1100" b="1"/>
              <a:t>시큐리티 로그인, 회원가입, 유저 정보 수정, 삭제, 나의 추천목록 불러오기, 검색, 삭제 </a:t>
            </a:r>
            <a:endParaRPr sz="1200" b="0" i="0" u="none" strike="noStrike" cap="none">
              <a:solidFill>
                <a:srgbClr val="000000"/>
              </a:solidFill>
              <a:latin typeface="Arial"/>
              <a:ea typeface="Arial"/>
              <a:cs typeface="Arial"/>
              <a:sym typeface="Arial"/>
            </a:endParaRPr>
          </a:p>
        </p:txBody>
      </p:sp>
      <p:pic>
        <p:nvPicPr>
          <p:cNvPr id="239" name="Google Shape;239;p4"/>
          <p:cNvPicPr preferRelativeResize="0"/>
          <p:nvPr/>
        </p:nvPicPr>
        <p:blipFill rotWithShape="1">
          <a:blip r:embed="rId3">
            <a:alphaModFix/>
          </a:blip>
          <a:srcRect/>
          <a:stretch/>
        </p:blipFill>
        <p:spPr>
          <a:xfrm>
            <a:off x="978615" y="2781548"/>
            <a:ext cx="982941" cy="982941"/>
          </a:xfrm>
          <a:prstGeom prst="rect">
            <a:avLst/>
          </a:prstGeom>
          <a:noFill/>
          <a:ln>
            <a:noFill/>
          </a:ln>
        </p:spPr>
      </p:pic>
      <p:cxnSp>
        <p:nvCxnSpPr>
          <p:cNvPr id="240" name="Google Shape;240;p4"/>
          <p:cNvCxnSpPr/>
          <p:nvPr/>
        </p:nvCxnSpPr>
        <p:spPr>
          <a:xfrm>
            <a:off x="2149175" y="1792446"/>
            <a:ext cx="5639912" cy="0"/>
          </a:xfrm>
          <a:prstGeom prst="straightConnector1">
            <a:avLst/>
          </a:prstGeom>
          <a:noFill/>
          <a:ln w="9525" cap="flat" cmpd="sng">
            <a:solidFill>
              <a:srgbClr val="C5C5C5"/>
            </a:solidFill>
            <a:prstDash val="solid"/>
            <a:round/>
            <a:headEnd type="none" w="sm" len="sm"/>
            <a:tailEnd type="none" w="sm" len="sm"/>
          </a:ln>
        </p:spPr>
      </p:cxnSp>
      <p:cxnSp>
        <p:nvCxnSpPr>
          <p:cNvPr id="241" name="Google Shape;241;p4"/>
          <p:cNvCxnSpPr/>
          <p:nvPr/>
        </p:nvCxnSpPr>
        <p:spPr>
          <a:xfrm>
            <a:off x="2149175" y="3097770"/>
            <a:ext cx="5639912" cy="0"/>
          </a:xfrm>
          <a:prstGeom prst="straightConnector1">
            <a:avLst/>
          </a:prstGeom>
          <a:noFill/>
          <a:ln w="9525" cap="flat" cmpd="sng">
            <a:solidFill>
              <a:srgbClr val="C5C5C5"/>
            </a:solidFill>
            <a:prstDash val="solid"/>
            <a:round/>
            <a:headEnd type="none" w="sm" len="sm"/>
            <a:tailEnd type="none" w="sm" len="sm"/>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5"/>
          <p:cNvSpPr txBox="1">
            <a:spLocks noGrp="1"/>
          </p:cNvSpPr>
          <p:nvPr>
            <p:ph type="title"/>
          </p:nvPr>
        </p:nvSpPr>
        <p:spPr>
          <a:xfrm>
            <a:off x="3363563" y="2007875"/>
            <a:ext cx="4477800" cy="841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US"/>
              <a:t>개발환경 계획</a:t>
            </a:r>
            <a:endParaRPr/>
          </a:p>
        </p:txBody>
      </p:sp>
      <p:sp>
        <p:nvSpPr>
          <p:cNvPr id="247" name="Google Shape;247;p5"/>
          <p:cNvSpPr txBox="1">
            <a:spLocks noGrp="1"/>
          </p:cNvSpPr>
          <p:nvPr>
            <p:ph type="title" idx="2"/>
          </p:nvPr>
        </p:nvSpPr>
        <p:spPr>
          <a:xfrm>
            <a:off x="1302638" y="2150825"/>
            <a:ext cx="1697400" cy="841800"/>
          </a:xfrm>
          <a:prstGeom prst="rect">
            <a:avLst/>
          </a:prstGeom>
          <a:noFill/>
          <a:ln w="952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02</a:t>
            </a:r>
            <a:endParaRPr/>
          </a:p>
        </p:txBody>
      </p:sp>
      <p:sp>
        <p:nvSpPr>
          <p:cNvPr id="248" name="Google Shape;248;p5"/>
          <p:cNvSpPr txBox="1">
            <a:spLocks noGrp="1"/>
          </p:cNvSpPr>
          <p:nvPr>
            <p:ph type="subTitle" idx="1"/>
          </p:nvPr>
        </p:nvSpPr>
        <p:spPr>
          <a:xfrm>
            <a:off x="3363563" y="2760600"/>
            <a:ext cx="4477800" cy="375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a:t>개발환경 도구 및 언어, DB, 컨셉, 기획 등</a:t>
            </a:r>
            <a:endParaRPr/>
          </a:p>
        </p:txBody>
      </p:sp>
      <p:grpSp>
        <p:nvGrpSpPr>
          <p:cNvPr id="249" name="Google Shape;249;p5"/>
          <p:cNvGrpSpPr/>
          <p:nvPr/>
        </p:nvGrpSpPr>
        <p:grpSpPr>
          <a:xfrm>
            <a:off x="4971375" y="3843450"/>
            <a:ext cx="334203" cy="1300050"/>
            <a:chOff x="4971375" y="3843450"/>
            <a:chExt cx="334203" cy="1300050"/>
          </a:xfrm>
        </p:grpSpPr>
        <p:sp>
          <p:nvSpPr>
            <p:cNvPr id="250" name="Google Shape;250;p5"/>
            <p:cNvSpPr/>
            <p:nvPr/>
          </p:nvSpPr>
          <p:spPr>
            <a:xfrm rot="5400000">
              <a:off x="4569378" y="4407150"/>
              <a:ext cx="1299900" cy="172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5"/>
            <p:cNvSpPr/>
            <p:nvPr/>
          </p:nvSpPr>
          <p:spPr>
            <a:xfrm rot="5400000">
              <a:off x="4649625" y="4727250"/>
              <a:ext cx="738000" cy="94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6"/>
          <p:cNvSpPr txBox="1">
            <a:spLocks noGrp="1"/>
          </p:cNvSpPr>
          <p:nvPr>
            <p:ph type="subTitle" idx="2"/>
          </p:nvPr>
        </p:nvSpPr>
        <p:spPr>
          <a:xfrm>
            <a:off x="3583648" y="1802067"/>
            <a:ext cx="1975200" cy="1229765"/>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a:t>JDK-11.0.12, </a:t>
            </a:r>
            <a:endParaRPr/>
          </a:p>
          <a:p>
            <a:pPr marL="0" lvl="0" indent="0" algn="ctr" rtl="0">
              <a:lnSpc>
                <a:spcPct val="100000"/>
              </a:lnSpc>
              <a:spcBef>
                <a:spcPts val="0"/>
              </a:spcBef>
              <a:spcAft>
                <a:spcPts val="0"/>
              </a:spcAft>
              <a:buSzPts val="1400"/>
              <a:buNone/>
            </a:pPr>
            <a:r>
              <a:rPr lang="en-US"/>
              <a:t>MySQL, MyBatis, </a:t>
            </a:r>
            <a:endParaRPr/>
          </a:p>
          <a:p>
            <a:pPr marL="0" lvl="0" indent="0" algn="ctr" rtl="0">
              <a:lnSpc>
                <a:spcPct val="100000"/>
              </a:lnSpc>
              <a:spcBef>
                <a:spcPts val="0"/>
              </a:spcBef>
              <a:spcAft>
                <a:spcPts val="0"/>
              </a:spcAft>
              <a:buSzPts val="1400"/>
              <a:buNone/>
            </a:pPr>
            <a:r>
              <a:rPr lang="en-US"/>
              <a:t>Apache tomcat9.0.65,</a:t>
            </a:r>
            <a:endParaRPr/>
          </a:p>
          <a:p>
            <a:pPr marL="0" lvl="0" indent="0" algn="ctr" rtl="0">
              <a:lnSpc>
                <a:spcPct val="100000"/>
              </a:lnSpc>
              <a:spcBef>
                <a:spcPts val="0"/>
              </a:spcBef>
              <a:spcAft>
                <a:spcPts val="0"/>
              </a:spcAft>
              <a:buSzPts val="1400"/>
              <a:buNone/>
            </a:pPr>
            <a:r>
              <a:rPr lang="en-US"/>
              <a:t>Maven, Intellij, STS4 HeidSQL, Visual Code, </a:t>
            </a:r>
            <a:endParaRPr/>
          </a:p>
        </p:txBody>
      </p:sp>
      <p:sp>
        <p:nvSpPr>
          <p:cNvPr id="257" name="Google Shape;257;p6"/>
          <p:cNvSpPr txBox="1">
            <a:spLocks noGrp="1"/>
          </p:cNvSpPr>
          <p:nvPr>
            <p:ph type="subTitle" idx="5"/>
          </p:nvPr>
        </p:nvSpPr>
        <p:spPr>
          <a:xfrm>
            <a:off x="5725634" y="1802068"/>
            <a:ext cx="19752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a:t>JAVA, HTML5, CSS,</a:t>
            </a:r>
            <a:endParaRPr/>
          </a:p>
          <a:p>
            <a:pPr marL="0" lvl="0" indent="0" algn="ctr" rtl="0">
              <a:lnSpc>
                <a:spcPct val="100000"/>
              </a:lnSpc>
              <a:spcBef>
                <a:spcPts val="0"/>
              </a:spcBef>
              <a:spcAft>
                <a:spcPts val="0"/>
              </a:spcAft>
              <a:buSzPts val="1400"/>
              <a:buNone/>
            </a:pPr>
            <a:r>
              <a:rPr lang="en-US"/>
              <a:t>JavaScript, Jquery,</a:t>
            </a:r>
            <a:endParaRPr/>
          </a:p>
          <a:p>
            <a:pPr marL="0" lvl="0" indent="0" algn="ctr" rtl="0">
              <a:lnSpc>
                <a:spcPct val="100000"/>
              </a:lnSpc>
              <a:spcBef>
                <a:spcPts val="0"/>
              </a:spcBef>
              <a:spcAft>
                <a:spcPts val="0"/>
              </a:spcAft>
              <a:buSzPts val="1400"/>
              <a:buNone/>
            </a:pPr>
            <a:r>
              <a:rPr lang="en-US"/>
              <a:t>SQL</a:t>
            </a:r>
            <a:endParaRPr/>
          </a:p>
        </p:txBody>
      </p:sp>
      <p:sp>
        <p:nvSpPr>
          <p:cNvPr id="258" name="Google Shape;258;p6"/>
          <p:cNvSpPr txBox="1">
            <a:spLocks noGrp="1"/>
          </p:cNvSpPr>
          <p:nvPr>
            <p:ph type="subTitle" idx="1"/>
          </p:nvPr>
        </p:nvSpPr>
        <p:spPr>
          <a:xfrm>
            <a:off x="1443163" y="1802068"/>
            <a:ext cx="19752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a:t>WindowsOS</a:t>
            </a:r>
            <a:endParaRPr/>
          </a:p>
        </p:txBody>
      </p:sp>
      <p:sp>
        <p:nvSpPr>
          <p:cNvPr id="259" name="Google Shape;259;p6"/>
          <p:cNvSpPr txBox="1">
            <a:spLocks noGrp="1"/>
          </p:cNvSpPr>
          <p:nvPr>
            <p:ph type="subTitle" idx="3"/>
          </p:nvPr>
        </p:nvSpPr>
        <p:spPr>
          <a:xfrm>
            <a:off x="1443163" y="4125623"/>
            <a:ext cx="19752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a:t>SpringBoot, Ajax</a:t>
            </a:r>
            <a:endParaRPr/>
          </a:p>
        </p:txBody>
      </p:sp>
      <p:sp>
        <p:nvSpPr>
          <p:cNvPr id="260" name="Google Shape;260;p6"/>
          <p:cNvSpPr txBox="1">
            <a:spLocks noGrp="1"/>
          </p:cNvSpPr>
          <p:nvPr>
            <p:ph type="subTitle" idx="4"/>
          </p:nvPr>
        </p:nvSpPr>
        <p:spPr>
          <a:xfrm>
            <a:off x="3583648" y="4125623"/>
            <a:ext cx="19752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a:t>MariaDB</a:t>
            </a:r>
            <a:endParaRPr/>
          </a:p>
        </p:txBody>
      </p:sp>
      <p:sp>
        <p:nvSpPr>
          <p:cNvPr id="261" name="Google Shape;261;p6"/>
          <p:cNvSpPr txBox="1">
            <a:spLocks noGrp="1"/>
          </p:cNvSpPr>
          <p:nvPr>
            <p:ph type="subTitle" idx="6"/>
          </p:nvPr>
        </p:nvSpPr>
        <p:spPr>
          <a:xfrm>
            <a:off x="5725634" y="4125623"/>
            <a:ext cx="19752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a:t>Kakao map</a:t>
            </a:r>
            <a:endParaRPr/>
          </a:p>
        </p:txBody>
      </p:sp>
      <p:sp>
        <p:nvSpPr>
          <p:cNvPr id="262" name="Google Shape;262;p6"/>
          <p:cNvSpPr txBox="1">
            <a:spLocks noGrp="1"/>
          </p:cNvSpPr>
          <p:nvPr>
            <p:ph type="subTitle" idx="7"/>
          </p:nvPr>
        </p:nvSpPr>
        <p:spPr>
          <a:xfrm>
            <a:off x="1441663" y="1439372"/>
            <a:ext cx="1978200" cy="484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US"/>
              <a:t>개발환경</a:t>
            </a:r>
            <a:endParaRPr/>
          </a:p>
        </p:txBody>
      </p:sp>
      <p:sp>
        <p:nvSpPr>
          <p:cNvPr id="263" name="Google Shape;263;p6"/>
          <p:cNvSpPr txBox="1">
            <a:spLocks noGrp="1"/>
          </p:cNvSpPr>
          <p:nvPr>
            <p:ph type="subTitle" idx="8"/>
          </p:nvPr>
        </p:nvSpPr>
        <p:spPr>
          <a:xfrm>
            <a:off x="3582148" y="1439372"/>
            <a:ext cx="1978200" cy="484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US"/>
              <a:t>개발도구</a:t>
            </a:r>
            <a:endParaRPr/>
          </a:p>
        </p:txBody>
      </p:sp>
      <p:sp>
        <p:nvSpPr>
          <p:cNvPr id="264" name="Google Shape;264;p6"/>
          <p:cNvSpPr txBox="1">
            <a:spLocks noGrp="1"/>
          </p:cNvSpPr>
          <p:nvPr>
            <p:ph type="subTitle" idx="9"/>
          </p:nvPr>
        </p:nvSpPr>
        <p:spPr>
          <a:xfrm>
            <a:off x="5724134" y="1439372"/>
            <a:ext cx="1978200" cy="484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US"/>
              <a:t>개발언어</a:t>
            </a:r>
            <a:endParaRPr/>
          </a:p>
        </p:txBody>
      </p:sp>
      <p:sp>
        <p:nvSpPr>
          <p:cNvPr id="265" name="Google Shape;265;p6"/>
          <p:cNvSpPr txBox="1">
            <a:spLocks noGrp="1"/>
          </p:cNvSpPr>
          <p:nvPr>
            <p:ph type="subTitle" idx="13"/>
          </p:nvPr>
        </p:nvSpPr>
        <p:spPr>
          <a:xfrm>
            <a:off x="1441663" y="3761774"/>
            <a:ext cx="1978200" cy="484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US"/>
              <a:t>프레임워크</a:t>
            </a:r>
            <a:endParaRPr/>
          </a:p>
        </p:txBody>
      </p:sp>
      <p:sp>
        <p:nvSpPr>
          <p:cNvPr id="266" name="Google Shape;266;p6"/>
          <p:cNvSpPr txBox="1">
            <a:spLocks noGrp="1"/>
          </p:cNvSpPr>
          <p:nvPr>
            <p:ph type="subTitle" idx="14"/>
          </p:nvPr>
        </p:nvSpPr>
        <p:spPr>
          <a:xfrm>
            <a:off x="3582148" y="3761774"/>
            <a:ext cx="1978200" cy="484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US"/>
              <a:t>빌드도구 &amp; DB</a:t>
            </a:r>
            <a:endParaRPr/>
          </a:p>
        </p:txBody>
      </p:sp>
      <p:sp>
        <p:nvSpPr>
          <p:cNvPr id="267" name="Google Shape;267;p6"/>
          <p:cNvSpPr txBox="1">
            <a:spLocks noGrp="1"/>
          </p:cNvSpPr>
          <p:nvPr>
            <p:ph type="subTitle" idx="15"/>
          </p:nvPr>
        </p:nvSpPr>
        <p:spPr>
          <a:xfrm>
            <a:off x="5724134" y="3761774"/>
            <a:ext cx="1978200" cy="484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US"/>
              <a:t>API</a:t>
            </a:r>
            <a:endParaRPr/>
          </a:p>
        </p:txBody>
      </p:sp>
      <p:sp>
        <p:nvSpPr>
          <p:cNvPr id="268" name="Google Shape;268;p6"/>
          <p:cNvSpPr/>
          <p:nvPr/>
        </p:nvSpPr>
        <p:spPr>
          <a:xfrm>
            <a:off x="2206963" y="871482"/>
            <a:ext cx="447600" cy="44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6"/>
          <p:cNvSpPr/>
          <p:nvPr/>
        </p:nvSpPr>
        <p:spPr>
          <a:xfrm>
            <a:off x="4347450" y="871482"/>
            <a:ext cx="447600" cy="44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6"/>
          <p:cNvSpPr/>
          <p:nvPr/>
        </p:nvSpPr>
        <p:spPr>
          <a:xfrm>
            <a:off x="6489438" y="871482"/>
            <a:ext cx="447600" cy="44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6"/>
          <p:cNvSpPr/>
          <p:nvPr/>
        </p:nvSpPr>
        <p:spPr>
          <a:xfrm>
            <a:off x="2206963" y="3180812"/>
            <a:ext cx="447600" cy="44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6"/>
          <p:cNvSpPr/>
          <p:nvPr/>
        </p:nvSpPr>
        <p:spPr>
          <a:xfrm>
            <a:off x="4347450" y="3180812"/>
            <a:ext cx="447600" cy="44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6"/>
          <p:cNvSpPr/>
          <p:nvPr/>
        </p:nvSpPr>
        <p:spPr>
          <a:xfrm>
            <a:off x="6489438" y="3180812"/>
            <a:ext cx="447600" cy="447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6"/>
          <p:cNvSpPr/>
          <p:nvPr/>
        </p:nvSpPr>
        <p:spPr>
          <a:xfrm>
            <a:off x="-39050" y="2244800"/>
            <a:ext cx="962100" cy="2541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75" name="Google Shape;275;p6"/>
          <p:cNvGrpSpPr/>
          <p:nvPr/>
        </p:nvGrpSpPr>
        <p:grpSpPr>
          <a:xfrm>
            <a:off x="4456811" y="980850"/>
            <a:ext cx="228884" cy="228884"/>
            <a:chOff x="-2462650" y="1374388"/>
            <a:chExt cx="318825" cy="318825"/>
          </a:xfrm>
        </p:grpSpPr>
        <p:sp>
          <p:nvSpPr>
            <p:cNvPr id="276" name="Google Shape;276;p6"/>
            <p:cNvSpPr/>
            <p:nvPr/>
          </p:nvSpPr>
          <p:spPr>
            <a:xfrm>
              <a:off x="-2462650" y="1444463"/>
              <a:ext cx="318825" cy="248750"/>
            </a:xfrm>
            <a:custGeom>
              <a:avLst/>
              <a:gdLst/>
              <a:ahLst/>
              <a:cxnLst/>
              <a:rect l="l" t="t" r="r" b="b"/>
              <a:pathLst>
                <a:path w="12753" h="9950" extrusionOk="0">
                  <a:moveTo>
                    <a:pt x="9386" y="2149"/>
                  </a:moveTo>
                  <a:cubicBezTo>
                    <a:pt x="9721" y="2149"/>
                    <a:pt x="9889" y="2561"/>
                    <a:pt x="9660" y="2804"/>
                  </a:cubicBezTo>
                  <a:cubicBezTo>
                    <a:pt x="9581" y="2884"/>
                    <a:pt x="9483" y="2919"/>
                    <a:pt x="9388" y="2919"/>
                  </a:cubicBezTo>
                  <a:cubicBezTo>
                    <a:pt x="9192" y="2919"/>
                    <a:pt x="9005" y="2766"/>
                    <a:pt x="9005" y="2530"/>
                  </a:cubicBezTo>
                  <a:cubicBezTo>
                    <a:pt x="9005" y="2317"/>
                    <a:pt x="9173" y="2149"/>
                    <a:pt x="9386" y="2149"/>
                  </a:cubicBezTo>
                  <a:close/>
                  <a:moveTo>
                    <a:pt x="10879" y="2149"/>
                  </a:moveTo>
                  <a:cubicBezTo>
                    <a:pt x="11092" y="2149"/>
                    <a:pt x="11260" y="2317"/>
                    <a:pt x="11260" y="2530"/>
                  </a:cubicBezTo>
                  <a:cubicBezTo>
                    <a:pt x="11260" y="2766"/>
                    <a:pt x="11073" y="2919"/>
                    <a:pt x="10876" y="2919"/>
                  </a:cubicBezTo>
                  <a:cubicBezTo>
                    <a:pt x="10781" y="2919"/>
                    <a:pt x="10684" y="2884"/>
                    <a:pt x="10605" y="2804"/>
                  </a:cubicBezTo>
                  <a:cubicBezTo>
                    <a:pt x="10361" y="2561"/>
                    <a:pt x="10529" y="2149"/>
                    <a:pt x="10879" y="2149"/>
                  </a:cubicBezTo>
                  <a:close/>
                  <a:moveTo>
                    <a:pt x="3764" y="1616"/>
                  </a:moveTo>
                  <a:lnTo>
                    <a:pt x="3764" y="2561"/>
                  </a:lnTo>
                  <a:lnTo>
                    <a:pt x="4724" y="2561"/>
                  </a:lnTo>
                  <a:lnTo>
                    <a:pt x="4724" y="3505"/>
                  </a:lnTo>
                  <a:lnTo>
                    <a:pt x="5287" y="3505"/>
                  </a:lnTo>
                  <a:cubicBezTo>
                    <a:pt x="5211" y="3703"/>
                    <a:pt x="5165" y="3901"/>
                    <a:pt x="5150" y="4115"/>
                  </a:cubicBezTo>
                  <a:lnTo>
                    <a:pt x="778" y="4115"/>
                  </a:lnTo>
                  <a:lnTo>
                    <a:pt x="732" y="3505"/>
                  </a:lnTo>
                  <a:lnTo>
                    <a:pt x="1676" y="3505"/>
                  </a:lnTo>
                  <a:lnTo>
                    <a:pt x="1676" y="2561"/>
                  </a:lnTo>
                  <a:lnTo>
                    <a:pt x="2621" y="2561"/>
                  </a:lnTo>
                  <a:lnTo>
                    <a:pt x="2621" y="1616"/>
                  </a:lnTo>
                  <a:close/>
                  <a:moveTo>
                    <a:pt x="7291" y="2869"/>
                  </a:moveTo>
                  <a:cubicBezTo>
                    <a:pt x="7946" y="2869"/>
                    <a:pt x="8601" y="3284"/>
                    <a:pt x="8700" y="4115"/>
                  </a:cubicBezTo>
                  <a:lnTo>
                    <a:pt x="7664" y="4115"/>
                  </a:lnTo>
                  <a:lnTo>
                    <a:pt x="7664" y="3764"/>
                  </a:lnTo>
                  <a:lnTo>
                    <a:pt x="6918" y="3764"/>
                  </a:lnTo>
                  <a:lnTo>
                    <a:pt x="6918" y="4115"/>
                  </a:lnTo>
                  <a:lnTo>
                    <a:pt x="5882" y="4115"/>
                  </a:lnTo>
                  <a:cubicBezTo>
                    <a:pt x="5981" y="3284"/>
                    <a:pt x="6636" y="2869"/>
                    <a:pt x="7291" y="2869"/>
                  </a:cubicBezTo>
                  <a:close/>
                  <a:moveTo>
                    <a:pt x="10134" y="3726"/>
                  </a:moveTo>
                  <a:cubicBezTo>
                    <a:pt x="10300" y="3726"/>
                    <a:pt x="10468" y="3825"/>
                    <a:pt x="10513" y="4023"/>
                  </a:cubicBezTo>
                  <a:cubicBezTo>
                    <a:pt x="10513" y="4054"/>
                    <a:pt x="10498" y="4084"/>
                    <a:pt x="10498" y="4115"/>
                  </a:cubicBezTo>
                  <a:lnTo>
                    <a:pt x="9767" y="4115"/>
                  </a:lnTo>
                  <a:cubicBezTo>
                    <a:pt x="9767" y="4084"/>
                    <a:pt x="9767" y="4054"/>
                    <a:pt x="9767" y="4023"/>
                  </a:cubicBezTo>
                  <a:cubicBezTo>
                    <a:pt x="9805" y="3825"/>
                    <a:pt x="9969" y="3726"/>
                    <a:pt x="10134" y="3726"/>
                  </a:cubicBezTo>
                  <a:close/>
                  <a:moveTo>
                    <a:pt x="11627" y="3726"/>
                  </a:moveTo>
                  <a:cubicBezTo>
                    <a:pt x="11793" y="3726"/>
                    <a:pt x="11961" y="3825"/>
                    <a:pt x="12006" y="4023"/>
                  </a:cubicBezTo>
                  <a:cubicBezTo>
                    <a:pt x="12006" y="4054"/>
                    <a:pt x="12006" y="4084"/>
                    <a:pt x="11991" y="4115"/>
                  </a:cubicBezTo>
                  <a:lnTo>
                    <a:pt x="11275" y="4115"/>
                  </a:lnTo>
                  <a:cubicBezTo>
                    <a:pt x="11260" y="4084"/>
                    <a:pt x="11260" y="4054"/>
                    <a:pt x="11260" y="4023"/>
                  </a:cubicBezTo>
                  <a:cubicBezTo>
                    <a:pt x="11298" y="3825"/>
                    <a:pt x="11462" y="3726"/>
                    <a:pt x="11627" y="3726"/>
                  </a:cubicBezTo>
                  <a:close/>
                  <a:moveTo>
                    <a:pt x="12006" y="4861"/>
                  </a:moveTo>
                  <a:lnTo>
                    <a:pt x="12006" y="6080"/>
                  </a:lnTo>
                  <a:cubicBezTo>
                    <a:pt x="11991" y="6979"/>
                    <a:pt x="11275" y="7695"/>
                    <a:pt x="10376" y="7695"/>
                  </a:cubicBezTo>
                  <a:lnTo>
                    <a:pt x="2362" y="7695"/>
                  </a:lnTo>
                  <a:cubicBezTo>
                    <a:pt x="1463" y="7695"/>
                    <a:pt x="747" y="6979"/>
                    <a:pt x="747" y="6080"/>
                  </a:cubicBezTo>
                  <a:lnTo>
                    <a:pt x="747" y="4861"/>
                  </a:lnTo>
                  <a:close/>
                  <a:moveTo>
                    <a:pt x="10102" y="8457"/>
                  </a:moveTo>
                  <a:lnTo>
                    <a:pt x="10102" y="9203"/>
                  </a:lnTo>
                  <a:lnTo>
                    <a:pt x="2667" y="9203"/>
                  </a:lnTo>
                  <a:lnTo>
                    <a:pt x="2667" y="8457"/>
                  </a:lnTo>
                  <a:close/>
                  <a:moveTo>
                    <a:pt x="6476" y="1"/>
                  </a:moveTo>
                  <a:lnTo>
                    <a:pt x="4647" y="1829"/>
                  </a:lnTo>
                  <a:lnTo>
                    <a:pt x="4510" y="1829"/>
                  </a:lnTo>
                  <a:lnTo>
                    <a:pt x="4510" y="885"/>
                  </a:lnTo>
                  <a:lnTo>
                    <a:pt x="1875" y="885"/>
                  </a:lnTo>
                  <a:lnTo>
                    <a:pt x="1875" y="1829"/>
                  </a:lnTo>
                  <a:lnTo>
                    <a:pt x="945" y="1829"/>
                  </a:lnTo>
                  <a:lnTo>
                    <a:pt x="945" y="2774"/>
                  </a:lnTo>
                  <a:lnTo>
                    <a:pt x="0" y="2774"/>
                  </a:lnTo>
                  <a:lnTo>
                    <a:pt x="0" y="6095"/>
                  </a:lnTo>
                  <a:cubicBezTo>
                    <a:pt x="0" y="7223"/>
                    <a:pt x="793" y="8198"/>
                    <a:pt x="1905" y="8411"/>
                  </a:cubicBezTo>
                  <a:lnTo>
                    <a:pt x="1905" y="9950"/>
                  </a:lnTo>
                  <a:lnTo>
                    <a:pt x="10848" y="9950"/>
                  </a:lnTo>
                  <a:lnTo>
                    <a:pt x="10848" y="8411"/>
                  </a:lnTo>
                  <a:cubicBezTo>
                    <a:pt x="11961" y="8183"/>
                    <a:pt x="12753" y="7223"/>
                    <a:pt x="12753" y="6095"/>
                  </a:cubicBezTo>
                  <a:lnTo>
                    <a:pt x="12753" y="4023"/>
                  </a:lnTo>
                  <a:cubicBezTo>
                    <a:pt x="12753" y="3520"/>
                    <a:pt x="12418" y="3079"/>
                    <a:pt x="11930" y="2941"/>
                  </a:cubicBezTo>
                  <a:cubicBezTo>
                    <a:pt x="12220" y="2210"/>
                    <a:pt x="11671" y="1418"/>
                    <a:pt x="10879" y="1418"/>
                  </a:cubicBezTo>
                  <a:lnTo>
                    <a:pt x="10711" y="1418"/>
                  </a:lnTo>
                  <a:lnTo>
                    <a:pt x="11610" y="519"/>
                  </a:lnTo>
                  <a:lnTo>
                    <a:pt x="11077" y="1"/>
                  </a:lnTo>
                  <a:lnTo>
                    <a:pt x="9630" y="1433"/>
                  </a:lnTo>
                  <a:cubicBezTo>
                    <a:pt x="9553" y="1418"/>
                    <a:pt x="9477" y="1418"/>
                    <a:pt x="9386" y="1418"/>
                  </a:cubicBezTo>
                  <a:cubicBezTo>
                    <a:pt x="8837" y="1418"/>
                    <a:pt x="8365" y="1814"/>
                    <a:pt x="8289" y="2362"/>
                  </a:cubicBezTo>
                  <a:cubicBezTo>
                    <a:pt x="8091" y="2271"/>
                    <a:pt x="7893" y="2195"/>
                    <a:pt x="7679" y="2164"/>
                  </a:cubicBezTo>
                  <a:lnTo>
                    <a:pt x="9310" y="534"/>
                  </a:lnTo>
                  <a:lnTo>
                    <a:pt x="8776" y="1"/>
                  </a:lnTo>
                  <a:lnTo>
                    <a:pt x="6506" y="2271"/>
                  </a:lnTo>
                  <a:cubicBezTo>
                    <a:pt x="6232" y="2378"/>
                    <a:pt x="5973" y="2545"/>
                    <a:pt x="5744" y="2774"/>
                  </a:cubicBezTo>
                  <a:lnTo>
                    <a:pt x="5455" y="2774"/>
                  </a:lnTo>
                  <a:lnTo>
                    <a:pt x="5455" y="2088"/>
                  </a:lnTo>
                  <a:lnTo>
                    <a:pt x="7009" y="534"/>
                  </a:lnTo>
                  <a:lnTo>
                    <a:pt x="6476"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6"/>
            <p:cNvSpPr/>
            <p:nvPr/>
          </p:nvSpPr>
          <p:spPr>
            <a:xfrm>
              <a:off x="-2312575" y="1374388"/>
              <a:ext cx="18700" cy="33550"/>
            </a:xfrm>
            <a:custGeom>
              <a:avLst/>
              <a:gdLst/>
              <a:ahLst/>
              <a:cxnLst/>
              <a:rect l="l" t="t" r="r" b="b"/>
              <a:pathLst>
                <a:path w="748" h="1342" extrusionOk="0">
                  <a:moveTo>
                    <a:pt x="0" y="1"/>
                  </a:moveTo>
                  <a:lnTo>
                    <a:pt x="0" y="1341"/>
                  </a:lnTo>
                  <a:lnTo>
                    <a:pt x="747" y="1341"/>
                  </a:lnTo>
                  <a:lnTo>
                    <a:pt x="74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6"/>
            <p:cNvSpPr/>
            <p:nvPr/>
          </p:nvSpPr>
          <p:spPr>
            <a:xfrm>
              <a:off x="-2237925" y="1391138"/>
              <a:ext cx="18700" cy="33550"/>
            </a:xfrm>
            <a:custGeom>
              <a:avLst/>
              <a:gdLst/>
              <a:ahLst/>
              <a:cxnLst/>
              <a:rect l="l" t="t" r="r" b="b"/>
              <a:pathLst>
                <a:path w="748" h="1342" extrusionOk="0">
                  <a:moveTo>
                    <a:pt x="1" y="1"/>
                  </a:moveTo>
                  <a:lnTo>
                    <a:pt x="1" y="1342"/>
                  </a:lnTo>
                  <a:lnTo>
                    <a:pt x="747" y="1342"/>
                  </a:lnTo>
                  <a:lnTo>
                    <a:pt x="74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6"/>
            <p:cNvSpPr/>
            <p:nvPr/>
          </p:nvSpPr>
          <p:spPr>
            <a:xfrm>
              <a:off x="-2387625" y="1391138"/>
              <a:ext cx="18700" cy="33550"/>
            </a:xfrm>
            <a:custGeom>
              <a:avLst/>
              <a:gdLst/>
              <a:ahLst/>
              <a:cxnLst/>
              <a:rect l="l" t="t" r="r" b="b"/>
              <a:pathLst>
                <a:path w="748" h="1342" extrusionOk="0">
                  <a:moveTo>
                    <a:pt x="1" y="1"/>
                  </a:moveTo>
                  <a:lnTo>
                    <a:pt x="1" y="1342"/>
                  </a:lnTo>
                  <a:lnTo>
                    <a:pt x="748" y="1342"/>
                  </a:lnTo>
                  <a:lnTo>
                    <a:pt x="748"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0" name="Google Shape;280;p6"/>
          <p:cNvGrpSpPr/>
          <p:nvPr/>
        </p:nvGrpSpPr>
        <p:grpSpPr>
          <a:xfrm>
            <a:off x="6599067" y="980862"/>
            <a:ext cx="228884" cy="228884"/>
            <a:chOff x="-920000" y="1374388"/>
            <a:chExt cx="318825" cy="318825"/>
          </a:xfrm>
        </p:grpSpPr>
        <p:sp>
          <p:nvSpPr>
            <p:cNvPr id="281" name="Google Shape;281;p6"/>
            <p:cNvSpPr/>
            <p:nvPr/>
          </p:nvSpPr>
          <p:spPr>
            <a:xfrm>
              <a:off x="-920000" y="1374388"/>
              <a:ext cx="318825" cy="318825"/>
            </a:xfrm>
            <a:custGeom>
              <a:avLst/>
              <a:gdLst/>
              <a:ahLst/>
              <a:cxnLst/>
              <a:rect l="l" t="t" r="r" b="b"/>
              <a:pathLst>
                <a:path w="12753" h="12753" extrusionOk="0">
                  <a:moveTo>
                    <a:pt x="12006" y="747"/>
                  </a:moveTo>
                  <a:lnTo>
                    <a:pt x="12006" y="12006"/>
                  </a:lnTo>
                  <a:lnTo>
                    <a:pt x="747" y="12006"/>
                  </a:lnTo>
                  <a:lnTo>
                    <a:pt x="747" y="747"/>
                  </a:lnTo>
                  <a:close/>
                  <a:moveTo>
                    <a:pt x="0" y="1"/>
                  </a:moveTo>
                  <a:lnTo>
                    <a:pt x="0" y="12753"/>
                  </a:lnTo>
                  <a:lnTo>
                    <a:pt x="12753" y="12753"/>
                  </a:lnTo>
                  <a:lnTo>
                    <a:pt x="1275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6"/>
            <p:cNvSpPr/>
            <p:nvPr/>
          </p:nvSpPr>
          <p:spPr>
            <a:xfrm>
              <a:off x="-884200" y="1410288"/>
              <a:ext cx="252550" cy="246650"/>
            </a:xfrm>
            <a:custGeom>
              <a:avLst/>
              <a:gdLst/>
              <a:ahLst/>
              <a:cxnLst/>
              <a:rect l="l" t="t" r="r" b="b"/>
              <a:pathLst>
                <a:path w="10102" h="9866" extrusionOk="0">
                  <a:moveTo>
                    <a:pt x="2590" y="1536"/>
                  </a:moveTo>
                  <a:cubicBezTo>
                    <a:pt x="2712" y="1871"/>
                    <a:pt x="2971" y="2130"/>
                    <a:pt x="3306" y="2252"/>
                  </a:cubicBezTo>
                  <a:lnTo>
                    <a:pt x="3306" y="3303"/>
                  </a:lnTo>
                  <a:lnTo>
                    <a:pt x="1539" y="3303"/>
                  </a:lnTo>
                  <a:lnTo>
                    <a:pt x="1539" y="2297"/>
                  </a:lnTo>
                  <a:cubicBezTo>
                    <a:pt x="1950" y="2221"/>
                    <a:pt x="2286" y="1932"/>
                    <a:pt x="2423" y="1536"/>
                  </a:cubicBezTo>
                  <a:close/>
                  <a:moveTo>
                    <a:pt x="5119" y="1536"/>
                  </a:moveTo>
                  <a:cubicBezTo>
                    <a:pt x="5226" y="1871"/>
                    <a:pt x="5485" y="2130"/>
                    <a:pt x="5820" y="2252"/>
                  </a:cubicBezTo>
                  <a:lnTo>
                    <a:pt x="5820" y="3303"/>
                  </a:lnTo>
                  <a:lnTo>
                    <a:pt x="4053" y="3303"/>
                  </a:lnTo>
                  <a:lnTo>
                    <a:pt x="4053" y="2252"/>
                  </a:lnTo>
                  <a:cubicBezTo>
                    <a:pt x="4388" y="2130"/>
                    <a:pt x="4647" y="1871"/>
                    <a:pt x="4769" y="1536"/>
                  </a:cubicBezTo>
                  <a:close/>
                  <a:moveTo>
                    <a:pt x="7618" y="1536"/>
                  </a:moveTo>
                  <a:cubicBezTo>
                    <a:pt x="7740" y="1871"/>
                    <a:pt x="7999" y="2130"/>
                    <a:pt x="8334" y="2252"/>
                  </a:cubicBezTo>
                  <a:lnTo>
                    <a:pt x="8334" y="3303"/>
                  </a:lnTo>
                  <a:lnTo>
                    <a:pt x="6567" y="3303"/>
                  </a:lnTo>
                  <a:lnTo>
                    <a:pt x="6567" y="2252"/>
                  </a:lnTo>
                  <a:cubicBezTo>
                    <a:pt x="6902" y="2130"/>
                    <a:pt x="7161" y="1871"/>
                    <a:pt x="7283" y="1536"/>
                  </a:cubicBezTo>
                  <a:close/>
                  <a:moveTo>
                    <a:pt x="3306" y="4049"/>
                  </a:moveTo>
                  <a:lnTo>
                    <a:pt x="3306" y="5817"/>
                  </a:lnTo>
                  <a:lnTo>
                    <a:pt x="1539" y="5817"/>
                  </a:lnTo>
                  <a:lnTo>
                    <a:pt x="1539" y="4049"/>
                  </a:lnTo>
                  <a:close/>
                  <a:moveTo>
                    <a:pt x="5820" y="4049"/>
                  </a:moveTo>
                  <a:lnTo>
                    <a:pt x="5820" y="5817"/>
                  </a:lnTo>
                  <a:lnTo>
                    <a:pt x="4053" y="5817"/>
                  </a:lnTo>
                  <a:lnTo>
                    <a:pt x="4053" y="4049"/>
                  </a:lnTo>
                  <a:close/>
                  <a:moveTo>
                    <a:pt x="8334" y="4049"/>
                  </a:moveTo>
                  <a:lnTo>
                    <a:pt x="8334" y="5817"/>
                  </a:lnTo>
                  <a:lnTo>
                    <a:pt x="6567" y="5817"/>
                  </a:lnTo>
                  <a:lnTo>
                    <a:pt x="6567" y="4049"/>
                  </a:lnTo>
                  <a:close/>
                  <a:moveTo>
                    <a:pt x="3306" y="6563"/>
                  </a:moveTo>
                  <a:lnTo>
                    <a:pt x="3306" y="7615"/>
                  </a:lnTo>
                  <a:cubicBezTo>
                    <a:pt x="2971" y="7736"/>
                    <a:pt x="2712" y="7996"/>
                    <a:pt x="2606" y="8331"/>
                  </a:cubicBezTo>
                  <a:lnTo>
                    <a:pt x="2438" y="8331"/>
                  </a:lnTo>
                  <a:cubicBezTo>
                    <a:pt x="2301" y="7935"/>
                    <a:pt x="1950" y="7645"/>
                    <a:pt x="1539" y="7569"/>
                  </a:cubicBezTo>
                  <a:lnTo>
                    <a:pt x="1539" y="6563"/>
                  </a:lnTo>
                  <a:close/>
                  <a:moveTo>
                    <a:pt x="5820" y="6563"/>
                  </a:moveTo>
                  <a:lnTo>
                    <a:pt x="5820" y="7615"/>
                  </a:lnTo>
                  <a:cubicBezTo>
                    <a:pt x="5485" y="7736"/>
                    <a:pt x="5226" y="7996"/>
                    <a:pt x="5119" y="8331"/>
                  </a:cubicBezTo>
                  <a:lnTo>
                    <a:pt x="4769" y="8331"/>
                  </a:lnTo>
                  <a:cubicBezTo>
                    <a:pt x="4647" y="7996"/>
                    <a:pt x="4388" y="7736"/>
                    <a:pt x="4053" y="7615"/>
                  </a:cubicBezTo>
                  <a:lnTo>
                    <a:pt x="4053" y="6563"/>
                  </a:lnTo>
                  <a:close/>
                  <a:moveTo>
                    <a:pt x="8334" y="6563"/>
                  </a:moveTo>
                  <a:lnTo>
                    <a:pt x="8334" y="7630"/>
                  </a:lnTo>
                  <a:cubicBezTo>
                    <a:pt x="7999" y="7736"/>
                    <a:pt x="7740" y="7996"/>
                    <a:pt x="7618" y="8331"/>
                  </a:cubicBezTo>
                  <a:lnTo>
                    <a:pt x="7283" y="8331"/>
                  </a:lnTo>
                  <a:cubicBezTo>
                    <a:pt x="7161" y="7996"/>
                    <a:pt x="6902" y="7736"/>
                    <a:pt x="6567" y="7630"/>
                  </a:cubicBezTo>
                  <a:lnTo>
                    <a:pt x="6567" y="6563"/>
                  </a:lnTo>
                  <a:close/>
                  <a:moveTo>
                    <a:pt x="1344" y="8307"/>
                  </a:moveTo>
                  <a:cubicBezTo>
                    <a:pt x="1550" y="8307"/>
                    <a:pt x="1752" y="8464"/>
                    <a:pt x="1752" y="8712"/>
                  </a:cubicBezTo>
                  <a:cubicBezTo>
                    <a:pt x="1752" y="8925"/>
                    <a:pt x="1570" y="9108"/>
                    <a:pt x="1341" y="9108"/>
                  </a:cubicBezTo>
                  <a:cubicBezTo>
                    <a:pt x="991" y="9108"/>
                    <a:pt x="808" y="8681"/>
                    <a:pt x="1067" y="8422"/>
                  </a:cubicBezTo>
                  <a:cubicBezTo>
                    <a:pt x="1146" y="8343"/>
                    <a:pt x="1245" y="8307"/>
                    <a:pt x="1344" y="8307"/>
                  </a:cubicBezTo>
                  <a:close/>
                  <a:moveTo>
                    <a:pt x="3682" y="8307"/>
                  </a:moveTo>
                  <a:cubicBezTo>
                    <a:pt x="3888" y="8307"/>
                    <a:pt x="4083" y="8464"/>
                    <a:pt x="4083" y="8712"/>
                  </a:cubicBezTo>
                  <a:cubicBezTo>
                    <a:pt x="4083" y="8925"/>
                    <a:pt x="3901" y="9108"/>
                    <a:pt x="3687" y="9108"/>
                  </a:cubicBezTo>
                  <a:cubicBezTo>
                    <a:pt x="3322" y="9108"/>
                    <a:pt x="3154" y="8681"/>
                    <a:pt x="3398" y="8422"/>
                  </a:cubicBezTo>
                  <a:cubicBezTo>
                    <a:pt x="3482" y="8343"/>
                    <a:pt x="3583" y="8307"/>
                    <a:pt x="3682" y="8307"/>
                  </a:cubicBezTo>
                  <a:close/>
                  <a:moveTo>
                    <a:pt x="6196" y="8307"/>
                  </a:moveTo>
                  <a:cubicBezTo>
                    <a:pt x="6402" y="8307"/>
                    <a:pt x="6597" y="8464"/>
                    <a:pt x="6597" y="8712"/>
                  </a:cubicBezTo>
                  <a:cubicBezTo>
                    <a:pt x="6597" y="8925"/>
                    <a:pt x="6415" y="9108"/>
                    <a:pt x="6201" y="9108"/>
                  </a:cubicBezTo>
                  <a:cubicBezTo>
                    <a:pt x="5836" y="9108"/>
                    <a:pt x="5668" y="8681"/>
                    <a:pt x="5912" y="8422"/>
                  </a:cubicBezTo>
                  <a:cubicBezTo>
                    <a:pt x="5996" y="8343"/>
                    <a:pt x="6097" y="8307"/>
                    <a:pt x="6196" y="8307"/>
                  </a:cubicBezTo>
                  <a:close/>
                  <a:moveTo>
                    <a:pt x="8709" y="8307"/>
                  </a:moveTo>
                  <a:cubicBezTo>
                    <a:pt x="8916" y="8307"/>
                    <a:pt x="9111" y="8464"/>
                    <a:pt x="9111" y="8712"/>
                  </a:cubicBezTo>
                  <a:cubicBezTo>
                    <a:pt x="9111" y="8925"/>
                    <a:pt x="8928" y="9108"/>
                    <a:pt x="8715" y="9108"/>
                  </a:cubicBezTo>
                  <a:cubicBezTo>
                    <a:pt x="8350" y="9108"/>
                    <a:pt x="8182" y="8681"/>
                    <a:pt x="8426" y="8422"/>
                  </a:cubicBezTo>
                  <a:cubicBezTo>
                    <a:pt x="8509" y="8343"/>
                    <a:pt x="8611" y="8307"/>
                    <a:pt x="8709" y="8307"/>
                  </a:cubicBezTo>
                  <a:close/>
                  <a:moveTo>
                    <a:pt x="3682" y="1"/>
                  </a:moveTo>
                  <a:cubicBezTo>
                    <a:pt x="3226" y="1"/>
                    <a:pt x="2773" y="263"/>
                    <a:pt x="2606" y="789"/>
                  </a:cubicBezTo>
                  <a:lnTo>
                    <a:pt x="2438" y="789"/>
                  </a:lnTo>
                  <a:cubicBezTo>
                    <a:pt x="2262" y="309"/>
                    <a:pt x="1808" y="31"/>
                    <a:pt x="1345" y="31"/>
                  </a:cubicBezTo>
                  <a:cubicBezTo>
                    <a:pt x="1088" y="31"/>
                    <a:pt x="827" y="116"/>
                    <a:pt x="610" y="301"/>
                  </a:cubicBezTo>
                  <a:cubicBezTo>
                    <a:pt x="0" y="819"/>
                    <a:pt x="107" y="1779"/>
                    <a:pt x="792" y="2175"/>
                  </a:cubicBezTo>
                  <a:lnTo>
                    <a:pt x="792" y="7706"/>
                  </a:lnTo>
                  <a:cubicBezTo>
                    <a:pt x="107" y="8087"/>
                    <a:pt x="0" y="9047"/>
                    <a:pt x="610" y="9565"/>
                  </a:cubicBezTo>
                  <a:cubicBezTo>
                    <a:pt x="827" y="9750"/>
                    <a:pt x="1088" y="9836"/>
                    <a:pt x="1345" y="9836"/>
                  </a:cubicBezTo>
                  <a:cubicBezTo>
                    <a:pt x="1808" y="9836"/>
                    <a:pt x="2262" y="9557"/>
                    <a:pt x="2438" y="9077"/>
                  </a:cubicBezTo>
                  <a:lnTo>
                    <a:pt x="2606" y="9077"/>
                  </a:lnTo>
                  <a:cubicBezTo>
                    <a:pt x="2773" y="9603"/>
                    <a:pt x="3226" y="9866"/>
                    <a:pt x="3682" y="9866"/>
                  </a:cubicBezTo>
                  <a:cubicBezTo>
                    <a:pt x="4137" y="9866"/>
                    <a:pt x="4594" y="9603"/>
                    <a:pt x="4769" y="9077"/>
                  </a:cubicBezTo>
                  <a:lnTo>
                    <a:pt x="5119" y="9077"/>
                  </a:lnTo>
                  <a:cubicBezTo>
                    <a:pt x="5287" y="9603"/>
                    <a:pt x="5740" y="9866"/>
                    <a:pt x="6196" y="9866"/>
                  </a:cubicBezTo>
                  <a:cubicBezTo>
                    <a:pt x="6651" y="9866"/>
                    <a:pt x="7108" y="9603"/>
                    <a:pt x="7283" y="9077"/>
                  </a:cubicBezTo>
                  <a:lnTo>
                    <a:pt x="7618" y="9077"/>
                  </a:lnTo>
                  <a:cubicBezTo>
                    <a:pt x="7796" y="9565"/>
                    <a:pt x="8246" y="9839"/>
                    <a:pt x="8704" y="9839"/>
                  </a:cubicBezTo>
                  <a:cubicBezTo>
                    <a:pt x="8990" y="9839"/>
                    <a:pt x="9279" y="9732"/>
                    <a:pt x="9507" y="9504"/>
                  </a:cubicBezTo>
                  <a:cubicBezTo>
                    <a:pt x="10102" y="8910"/>
                    <a:pt x="9873" y="7904"/>
                    <a:pt x="9081" y="7615"/>
                  </a:cubicBezTo>
                  <a:lnTo>
                    <a:pt x="9081" y="2252"/>
                  </a:lnTo>
                  <a:cubicBezTo>
                    <a:pt x="9873" y="1977"/>
                    <a:pt x="10102" y="957"/>
                    <a:pt x="9507" y="362"/>
                  </a:cubicBezTo>
                  <a:cubicBezTo>
                    <a:pt x="9279" y="134"/>
                    <a:pt x="8990" y="27"/>
                    <a:pt x="8704" y="27"/>
                  </a:cubicBezTo>
                  <a:cubicBezTo>
                    <a:pt x="8246" y="27"/>
                    <a:pt x="7796" y="301"/>
                    <a:pt x="7618" y="789"/>
                  </a:cubicBezTo>
                  <a:lnTo>
                    <a:pt x="7283" y="789"/>
                  </a:lnTo>
                  <a:cubicBezTo>
                    <a:pt x="7108" y="263"/>
                    <a:pt x="6651" y="1"/>
                    <a:pt x="6196" y="1"/>
                  </a:cubicBezTo>
                  <a:cubicBezTo>
                    <a:pt x="5740" y="1"/>
                    <a:pt x="5287" y="263"/>
                    <a:pt x="5119" y="789"/>
                  </a:cubicBezTo>
                  <a:lnTo>
                    <a:pt x="4769" y="789"/>
                  </a:lnTo>
                  <a:cubicBezTo>
                    <a:pt x="4594" y="263"/>
                    <a:pt x="4137" y="1"/>
                    <a:pt x="368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83" name="Google Shape;283;p6"/>
          <p:cNvSpPr/>
          <p:nvPr/>
        </p:nvSpPr>
        <p:spPr>
          <a:xfrm>
            <a:off x="6598638" y="3290035"/>
            <a:ext cx="228902" cy="229172"/>
          </a:xfrm>
          <a:custGeom>
            <a:avLst/>
            <a:gdLst/>
            <a:ahLst/>
            <a:cxnLst/>
            <a:rect l="l" t="t" r="r" b="b"/>
            <a:pathLst>
              <a:path w="12754" h="12769" extrusionOk="0">
                <a:moveTo>
                  <a:pt x="9386" y="6171"/>
                </a:moveTo>
                <a:cubicBezTo>
                  <a:pt x="9615" y="6171"/>
                  <a:pt x="9843" y="6202"/>
                  <a:pt x="10056" y="6248"/>
                </a:cubicBezTo>
                <a:lnTo>
                  <a:pt x="9569" y="7710"/>
                </a:lnTo>
                <a:lnTo>
                  <a:pt x="9386" y="6171"/>
                </a:lnTo>
                <a:close/>
                <a:moveTo>
                  <a:pt x="8639" y="6263"/>
                </a:moveTo>
                <a:lnTo>
                  <a:pt x="8822" y="7786"/>
                </a:lnTo>
                <a:lnTo>
                  <a:pt x="8822" y="7786"/>
                </a:lnTo>
                <a:lnTo>
                  <a:pt x="8000" y="6491"/>
                </a:lnTo>
                <a:cubicBezTo>
                  <a:pt x="8213" y="6400"/>
                  <a:pt x="8411" y="6324"/>
                  <a:pt x="8639" y="6263"/>
                </a:cubicBezTo>
                <a:close/>
                <a:moveTo>
                  <a:pt x="7360" y="6903"/>
                </a:moveTo>
                <a:lnTo>
                  <a:pt x="8182" y="8198"/>
                </a:lnTo>
                <a:lnTo>
                  <a:pt x="6887" y="7375"/>
                </a:lnTo>
                <a:cubicBezTo>
                  <a:pt x="6964" y="7284"/>
                  <a:pt x="7040" y="7207"/>
                  <a:pt x="7116" y="7116"/>
                </a:cubicBezTo>
                <a:cubicBezTo>
                  <a:pt x="7192" y="7040"/>
                  <a:pt x="7283" y="6964"/>
                  <a:pt x="7360" y="6903"/>
                </a:cubicBezTo>
                <a:close/>
                <a:moveTo>
                  <a:pt x="6491" y="8015"/>
                </a:moveTo>
                <a:lnTo>
                  <a:pt x="7786" y="8822"/>
                </a:lnTo>
                <a:lnTo>
                  <a:pt x="7786" y="8822"/>
                </a:lnTo>
                <a:lnTo>
                  <a:pt x="6263" y="8640"/>
                </a:lnTo>
                <a:cubicBezTo>
                  <a:pt x="6308" y="8426"/>
                  <a:pt x="6385" y="8213"/>
                  <a:pt x="6491" y="8015"/>
                </a:cubicBezTo>
                <a:close/>
                <a:moveTo>
                  <a:pt x="9222" y="8547"/>
                </a:moveTo>
                <a:cubicBezTo>
                  <a:pt x="9576" y="8547"/>
                  <a:pt x="9919" y="8820"/>
                  <a:pt x="9919" y="9234"/>
                </a:cubicBezTo>
                <a:cubicBezTo>
                  <a:pt x="9919" y="9615"/>
                  <a:pt x="9615" y="9919"/>
                  <a:pt x="9234" y="9919"/>
                </a:cubicBezTo>
                <a:cubicBezTo>
                  <a:pt x="8609" y="9919"/>
                  <a:pt x="8304" y="9188"/>
                  <a:pt x="8746" y="8746"/>
                </a:cubicBezTo>
                <a:cubicBezTo>
                  <a:pt x="8883" y="8609"/>
                  <a:pt x="9054" y="8547"/>
                  <a:pt x="9222" y="8547"/>
                </a:cubicBezTo>
                <a:close/>
                <a:moveTo>
                  <a:pt x="6171" y="9386"/>
                </a:moveTo>
                <a:lnTo>
                  <a:pt x="7695" y="9584"/>
                </a:lnTo>
                <a:lnTo>
                  <a:pt x="6232" y="10072"/>
                </a:lnTo>
                <a:cubicBezTo>
                  <a:pt x="6187" y="9843"/>
                  <a:pt x="6156" y="9615"/>
                  <a:pt x="6156" y="9386"/>
                </a:cubicBezTo>
                <a:close/>
                <a:moveTo>
                  <a:pt x="8502" y="4587"/>
                </a:moveTo>
                <a:lnTo>
                  <a:pt x="10529" y="4815"/>
                </a:lnTo>
                <a:lnTo>
                  <a:pt x="10300" y="5531"/>
                </a:lnTo>
                <a:cubicBezTo>
                  <a:pt x="9987" y="5459"/>
                  <a:pt x="9678" y="5424"/>
                  <a:pt x="9377" y="5424"/>
                </a:cubicBezTo>
                <a:cubicBezTo>
                  <a:pt x="6902" y="5424"/>
                  <a:pt x="4932" y="7747"/>
                  <a:pt x="5516" y="10300"/>
                </a:cubicBezTo>
                <a:lnTo>
                  <a:pt x="4815" y="10544"/>
                </a:lnTo>
                <a:lnTo>
                  <a:pt x="4587" y="8518"/>
                </a:lnTo>
                <a:lnTo>
                  <a:pt x="5242" y="6644"/>
                </a:lnTo>
                <a:lnTo>
                  <a:pt x="6644" y="5242"/>
                </a:lnTo>
                <a:lnTo>
                  <a:pt x="8502" y="4587"/>
                </a:lnTo>
                <a:close/>
                <a:moveTo>
                  <a:pt x="8335" y="2774"/>
                </a:moveTo>
                <a:lnTo>
                  <a:pt x="11108" y="3078"/>
                </a:lnTo>
                <a:lnTo>
                  <a:pt x="10773" y="4084"/>
                </a:lnTo>
                <a:lnTo>
                  <a:pt x="8426" y="3810"/>
                </a:lnTo>
                <a:lnTo>
                  <a:pt x="6232" y="4572"/>
                </a:lnTo>
                <a:lnTo>
                  <a:pt x="4571" y="6217"/>
                </a:lnTo>
                <a:lnTo>
                  <a:pt x="3810" y="8411"/>
                </a:lnTo>
                <a:lnTo>
                  <a:pt x="4084" y="10773"/>
                </a:lnTo>
                <a:lnTo>
                  <a:pt x="3078" y="11093"/>
                </a:lnTo>
                <a:lnTo>
                  <a:pt x="2758" y="8350"/>
                </a:lnTo>
                <a:lnTo>
                  <a:pt x="3703" y="5699"/>
                </a:lnTo>
                <a:lnTo>
                  <a:pt x="5684" y="3703"/>
                </a:lnTo>
                <a:lnTo>
                  <a:pt x="8335" y="2774"/>
                </a:lnTo>
                <a:close/>
                <a:moveTo>
                  <a:pt x="11291" y="11062"/>
                </a:moveTo>
                <a:cubicBezTo>
                  <a:pt x="11351" y="11062"/>
                  <a:pt x="11412" y="11093"/>
                  <a:pt x="11458" y="11123"/>
                </a:cubicBezTo>
                <a:lnTo>
                  <a:pt x="11656" y="11321"/>
                </a:lnTo>
                <a:lnTo>
                  <a:pt x="11321" y="11656"/>
                </a:lnTo>
                <a:lnTo>
                  <a:pt x="11123" y="11473"/>
                </a:lnTo>
                <a:cubicBezTo>
                  <a:pt x="11032" y="11382"/>
                  <a:pt x="11032" y="11230"/>
                  <a:pt x="11123" y="11123"/>
                </a:cubicBezTo>
                <a:cubicBezTo>
                  <a:pt x="11169" y="11077"/>
                  <a:pt x="11230" y="11062"/>
                  <a:pt x="11291" y="11062"/>
                </a:cubicBezTo>
                <a:close/>
                <a:moveTo>
                  <a:pt x="8335" y="778"/>
                </a:moveTo>
                <a:lnTo>
                  <a:pt x="11748" y="1159"/>
                </a:lnTo>
                <a:lnTo>
                  <a:pt x="11351" y="2347"/>
                </a:lnTo>
                <a:lnTo>
                  <a:pt x="8259" y="1997"/>
                </a:lnTo>
                <a:lnTo>
                  <a:pt x="5272" y="3048"/>
                </a:lnTo>
                <a:lnTo>
                  <a:pt x="3048" y="5288"/>
                </a:lnTo>
                <a:lnTo>
                  <a:pt x="1997" y="8259"/>
                </a:lnTo>
                <a:lnTo>
                  <a:pt x="2347" y="11352"/>
                </a:lnTo>
                <a:lnTo>
                  <a:pt x="1159" y="11748"/>
                </a:lnTo>
                <a:lnTo>
                  <a:pt x="778" y="8335"/>
                </a:lnTo>
                <a:lnTo>
                  <a:pt x="2027" y="4724"/>
                </a:lnTo>
                <a:lnTo>
                  <a:pt x="4724" y="2027"/>
                </a:lnTo>
                <a:lnTo>
                  <a:pt x="8335" y="778"/>
                </a:lnTo>
                <a:close/>
                <a:moveTo>
                  <a:pt x="8243" y="1"/>
                </a:moveTo>
                <a:lnTo>
                  <a:pt x="4312" y="1372"/>
                </a:lnTo>
                <a:lnTo>
                  <a:pt x="1372" y="4313"/>
                </a:lnTo>
                <a:lnTo>
                  <a:pt x="1" y="8243"/>
                </a:lnTo>
                <a:lnTo>
                  <a:pt x="504" y="12768"/>
                </a:lnTo>
                <a:lnTo>
                  <a:pt x="8182" y="10224"/>
                </a:lnTo>
                <a:cubicBezTo>
                  <a:pt x="8465" y="10525"/>
                  <a:pt x="8851" y="10681"/>
                  <a:pt x="9245" y="10681"/>
                </a:cubicBezTo>
                <a:cubicBezTo>
                  <a:pt x="9490" y="10681"/>
                  <a:pt x="9738" y="10621"/>
                  <a:pt x="9965" y="10498"/>
                </a:cubicBezTo>
                <a:lnTo>
                  <a:pt x="10376" y="10910"/>
                </a:lnTo>
                <a:cubicBezTo>
                  <a:pt x="10224" y="11291"/>
                  <a:pt x="10315" y="11717"/>
                  <a:pt x="10605" y="12007"/>
                </a:cubicBezTo>
                <a:lnTo>
                  <a:pt x="11321" y="12723"/>
                </a:lnTo>
                <a:lnTo>
                  <a:pt x="12738" y="11321"/>
                </a:lnTo>
                <a:lnTo>
                  <a:pt x="11991" y="10590"/>
                </a:lnTo>
                <a:cubicBezTo>
                  <a:pt x="11796" y="10405"/>
                  <a:pt x="11539" y="10303"/>
                  <a:pt x="11280" y="10303"/>
                </a:cubicBezTo>
                <a:cubicBezTo>
                  <a:pt x="11154" y="10303"/>
                  <a:pt x="11029" y="10327"/>
                  <a:pt x="10910" y="10376"/>
                </a:cubicBezTo>
                <a:lnTo>
                  <a:pt x="10483" y="9950"/>
                </a:lnTo>
                <a:cubicBezTo>
                  <a:pt x="10818" y="9371"/>
                  <a:pt x="10696" y="8640"/>
                  <a:pt x="10209" y="8182"/>
                </a:cubicBezTo>
                <a:lnTo>
                  <a:pt x="12753" y="504"/>
                </a:lnTo>
                <a:lnTo>
                  <a:pt x="824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4" name="Google Shape;284;p6"/>
          <p:cNvGrpSpPr/>
          <p:nvPr/>
        </p:nvGrpSpPr>
        <p:grpSpPr>
          <a:xfrm>
            <a:off x="2316600" y="980714"/>
            <a:ext cx="228346" cy="229172"/>
            <a:chOff x="-1676850" y="2064563"/>
            <a:chExt cx="318075" cy="319225"/>
          </a:xfrm>
        </p:grpSpPr>
        <p:sp>
          <p:nvSpPr>
            <p:cNvPr id="285" name="Google Shape;285;p6"/>
            <p:cNvSpPr/>
            <p:nvPr/>
          </p:nvSpPr>
          <p:spPr>
            <a:xfrm>
              <a:off x="-1556875" y="2240538"/>
              <a:ext cx="25550" cy="18700"/>
            </a:xfrm>
            <a:custGeom>
              <a:avLst/>
              <a:gdLst/>
              <a:ahLst/>
              <a:cxnLst/>
              <a:rect l="l" t="t" r="r" b="b"/>
              <a:pathLst>
                <a:path w="1022" h="748" extrusionOk="0">
                  <a:moveTo>
                    <a:pt x="1" y="1"/>
                  </a:moveTo>
                  <a:lnTo>
                    <a:pt x="1" y="747"/>
                  </a:lnTo>
                  <a:lnTo>
                    <a:pt x="1021" y="747"/>
                  </a:lnTo>
                  <a:lnTo>
                    <a:pt x="1021"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6"/>
            <p:cNvSpPr/>
            <p:nvPr/>
          </p:nvSpPr>
          <p:spPr>
            <a:xfrm>
              <a:off x="-1504300" y="2240538"/>
              <a:ext cx="25525" cy="18700"/>
            </a:xfrm>
            <a:custGeom>
              <a:avLst/>
              <a:gdLst/>
              <a:ahLst/>
              <a:cxnLst/>
              <a:rect l="l" t="t" r="r" b="b"/>
              <a:pathLst>
                <a:path w="1021" h="748" extrusionOk="0">
                  <a:moveTo>
                    <a:pt x="0" y="1"/>
                  </a:moveTo>
                  <a:lnTo>
                    <a:pt x="0" y="747"/>
                  </a:lnTo>
                  <a:lnTo>
                    <a:pt x="1021" y="747"/>
                  </a:lnTo>
                  <a:lnTo>
                    <a:pt x="1021"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6"/>
            <p:cNvSpPr/>
            <p:nvPr/>
          </p:nvSpPr>
          <p:spPr>
            <a:xfrm>
              <a:off x="-1545075" y="2283963"/>
              <a:ext cx="54500" cy="23175"/>
            </a:xfrm>
            <a:custGeom>
              <a:avLst/>
              <a:gdLst/>
              <a:ahLst/>
              <a:cxnLst/>
              <a:rect l="l" t="t" r="r" b="b"/>
              <a:pathLst>
                <a:path w="2180" h="927" extrusionOk="0">
                  <a:moveTo>
                    <a:pt x="306" y="1"/>
                  </a:moveTo>
                  <a:lnTo>
                    <a:pt x="1" y="686"/>
                  </a:lnTo>
                  <a:cubicBezTo>
                    <a:pt x="344" y="846"/>
                    <a:pt x="717" y="926"/>
                    <a:pt x="1090" y="926"/>
                  </a:cubicBezTo>
                  <a:cubicBezTo>
                    <a:pt x="1464" y="926"/>
                    <a:pt x="1837" y="846"/>
                    <a:pt x="2180" y="686"/>
                  </a:cubicBezTo>
                  <a:lnTo>
                    <a:pt x="1875" y="1"/>
                  </a:lnTo>
                  <a:cubicBezTo>
                    <a:pt x="1631" y="123"/>
                    <a:pt x="1364" y="183"/>
                    <a:pt x="1096" y="183"/>
                  </a:cubicBezTo>
                  <a:cubicBezTo>
                    <a:pt x="827" y="183"/>
                    <a:pt x="557" y="123"/>
                    <a:pt x="30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6"/>
            <p:cNvSpPr/>
            <p:nvPr/>
          </p:nvSpPr>
          <p:spPr>
            <a:xfrm>
              <a:off x="-1676850" y="2064563"/>
              <a:ext cx="318075" cy="319225"/>
            </a:xfrm>
            <a:custGeom>
              <a:avLst/>
              <a:gdLst/>
              <a:ahLst/>
              <a:cxnLst/>
              <a:rect l="l" t="t" r="r" b="b"/>
              <a:pathLst>
                <a:path w="12723" h="12769" extrusionOk="0">
                  <a:moveTo>
                    <a:pt x="6369" y="1570"/>
                  </a:moveTo>
                  <a:cubicBezTo>
                    <a:pt x="6963" y="1570"/>
                    <a:pt x="7451" y="2027"/>
                    <a:pt x="7512" y="2621"/>
                  </a:cubicBezTo>
                  <a:cubicBezTo>
                    <a:pt x="7161" y="2378"/>
                    <a:pt x="6757" y="2256"/>
                    <a:pt x="6356" y="2256"/>
                  </a:cubicBezTo>
                  <a:cubicBezTo>
                    <a:pt x="5954" y="2256"/>
                    <a:pt x="5554" y="2378"/>
                    <a:pt x="5211" y="2621"/>
                  </a:cubicBezTo>
                  <a:cubicBezTo>
                    <a:pt x="5272" y="2027"/>
                    <a:pt x="5759" y="1570"/>
                    <a:pt x="6354" y="1570"/>
                  </a:cubicBezTo>
                  <a:close/>
                  <a:moveTo>
                    <a:pt x="6367" y="3021"/>
                  </a:moveTo>
                  <a:cubicBezTo>
                    <a:pt x="6575" y="3021"/>
                    <a:pt x="6780" y="3071"/>
                    <a:pt x="6963" y="3170"/>
                  </a:cubicBezTo>
                  <a:lnTo>
                    <a:pt x="6369" y="3779"/>
                  </a:lnTo>
                  <a:lnTo>
                    <a:pt x="5759" y="3170"/>
                  </a:lnTo>
                  <a:cubicBezTo>
                    <a:pt x="5950" y="3071"/>
                    <a:pt x="6159" y="3021"/>
                    <a:pt x="6367" y="3021"/>
                  </a:cubicBezTo>
                  <a:close/>
                  <a:moveTo>
                    <a:pt x="9812" y="3383"/>
                  </a:moveTo>
                  <a:lnTo>
                    <a:pt x="9005" y="4358"/>
                  </a:lnTo>
                  <a:cubicBezTo>
                    <a:pt x="8822" y="4099"/>
                    <a:pt x="8578" y="3871"/>
                    <a:pt x="8304" y="3688"/>
                  </a:cubicBezTo>
                  <a:cubicBezTo>
                    <a:pt x="8273" y="3581"/>
                    <a:pt x="8228" y="3475"/>
                    <a:pt x="8182" y="3383"/>
                  </a:cubicBezTo>
                  <a:close/>
                  <a:moveTo>
                    <a:pt x="4556" y="3383"/>
                  </a:moveTo>
                  <a:cubicBezTo>
                    <a:pt x="4510" y="3490"/>
                    <a:pt x="4464" y="3581"/>
                    <a:pt x="4434" y="3703"/>
                  </a:cubicBezTo>
                  <a:cubicBezTo>
                    <a:pt x="4144" y="3871"/>
                    <a:pt x="3916" y="4099"/>
                    <a:pt x="3718" y="4374"/>
                  </a:cubicBezTo>
                  <a:lnTo>
                    <a:pt x="2926" y="3383"/>
                  </a:lnTo>
                  <a:close/>
                  <a:moveTo>
                    <a:pt x="5257" y="3718"/>
                  </a:moveTo>
                  <a:lnTo>
                    <a:pt x="5836" y="4297"/>
                  </a:lnTo>
                  <a:lnTo>
                    <a:pt x="5226" y="4907"/>
                  </a:lnTo>
                  <a:cubicBezTo>
                    <a:pt x="5135" y="4724"/>
                    <a:pt x="5074" y="4511"/>
                    <a:pt x="5074" y="4297"/>
                  </a:cubicBezTo>
                  <a:cubicBezTo>
                    <a:pt x="5074" y="4099"/>
                    <a:pt x="5120" y="3916"/>
                    <a:pt x="5211" y="3734"/>
                  </a:cubicBezTo>
                  <a:lnTo>
                    <a:pt x="5257" y="3718"/>
                  </a:lnTo>
                  <a:close/>
                  <a:moveTo>
                    <a:pt x="7466" y="3734"/>
                  </a:moveTo>
                  <a:lnTo>
                    <a:pt x="7527" y="3749"/>
                  </a:lnTo>
                  <a:cubicBezTo>
                    <a:pt x="7603" y="3916"/>
                    <a:pt x="7649" y="4115"/>
                    <a:pt x="7649" y="4313"/>
                  </a:cubicBezTo>
                  <a:cubicBezTo>
                    <a:pt x="7649" y="4526"/>
                    <a:pt x="7603" y="4739"/>
                    <a:pt x="7496" y="4922"/>
                  </a:cubicBezTo>
                  <a:lnTo>
                    <a:pt x="6887" y="4297"/>
                  </a:lnTo>
                  <a:lnTo>
                    <a:pt x="7466" y="3734"/>
                  </a:lnTo>
                  <a:close/>
                  <a:moveTo>
                    <a:pt x="6369" y="4831"/>
                  </a:moveTo>
                  <a:lnTo>
                    <a:pt x="6978" y="5440"/>
                  </a:lnTo>
                  <a:cubicBezTo>
                    <a:pt x="6788" y="5539"/>
                    <a:pt x="6578" y="5589"/>
                    <a:pt x="6369" y="5589"/>
                  </a:cubicBezTo>
                  <a:cubicBezTo>
                    <a:pt x="6159" y="5589"/>
                    <a:pt x="5950" y="5539"/>
                    <a:pt x="5759" y="5440"/>
                  </a:cubicBezTo>
                  <a:lnTo>
                    <a:pt x="6369" y="4831"/>
                  </a:lnTo>
                  <a:close/>
                  <a:moveTo>
                    <a:pt x="8365" y="4724"/>
                  </a:moveTo>
                  <a:cubicBezTo>
                    <a:pt x="8593" y="5029"/>
                    <a:pt x="8730" y="5394"/>
                    <a:pt x="8730" y="5760"/>
                  </a:cubicBezTo>
                  <a:cubicBezTo>
                    <a:pt x="8460" y="5715"/>
                    <a:pt x="8175" y="5685"/>
                    <a:pt x="7890" y="5655"/>
                  </a:cubicBezTo>
                  <a:lnTo>
                    <a:pt x="7890" y="5655"/>
                  </a:lnTo>
                  <a:cubicBezTo>
                    <a:pt x="8127" y="5398"/>
                    <a:pt x="8290" y="5068"/>
                    <a:pt x="8365" y="4724"/>
                  </a:cubicBezTo>
                  <a:close/>
                  <a:moveTo>
                    <a:pt x="4373" y="4739"/>
                  </a:moveTo>
                  <a:cubicBezTo>
                    <a:pt x="4449" y="5074"/>
                    <a:pt x="4617" y="5410"/>
                    <a:pt x="4860" y="5669"/>
                  </a:cubicBezTo>
                  <a:cubicBezTo>
                    <a:pt x="4571" y="5699"/>
                    <a:pt x="4282" y="5730"/>
                    <a:pt x="4007" y="5775"/>
                  </a:cubicBezTo>
                  <a:cubicBezTo>
                    <a:pt x="4023" y="5394"/>
                    <a:pt x="4144" y="5029"/>
                    <a:pt x="4373" y="4739"/>
                  </a:cubicBezTo>
                  <a:close/>
                  <a:moveTo>
                    <a:pt x="3261" y="7466"/>
                  </a:moveTo>
                  <a:lnTo>
                    <a:pt x="3261" y="8198"/>
                  </a:lnTo>
                  <a:cubicBezTo>
                    <a:pt x="3261" y="8289"/>
                    <a:pt x="3261" y="8396"/>
                    <a:pt x="3276" y="8502"/>
                  </a:cubicBezTo>
                  <a:lnTo>
                    <a:pt x="3017" y="8502"/>
                  </a:lnTo>
                  <a:cubicBezTo>
                    <a:pt x="2743" y="8502"/>
                    <a:pt x="2514" y="8274"/>
                    <a:pt x="2514" y="8000"/>
                  </a:cubicBezTo>
                  <a:lnTo>
                    <a:pt x="2514" y="7619"/>
                  </a:lnTo>
                  <a:cubicBezTo>
                    <a:pt x="2514" y="7543"/>
                    <a:pt x="2575" y="7466"/>
                    <a:pt x="2667" y="7466"/>
                  </a:cubicBezTo>
                  <a:close/>
                  <a:moveTo>
                    <a:pt x="10086" y="7482"/>
                  </a:moveTo>
                  <a:cubicBezTo>
                    <a:pt x="10163" y="7482"/>
                    <a:pt x="10224" y="7543"/>
                    <a:pt x="10224" y="7619"/>
                  </a:cubicBezTo>
                  <a:lnTo>
                    <a:pt x="10224" y="7984"/>
                  </a:lnTo>
                  <a:cubicBezTo>
                    <a:pt x="10224" y="8274"/>
                    <a:pt x="10010" y="8502"/>
                    <a:pt x="9721" y="8502"/>
                  </a:cubicBezTo>
                  <a:lnTo>
                    <a:pt x="9462" y="8502"/>
                  </a:lnTo>
                  <a:cubicBezTo>
                    <a:pt x="9462" y="8396"/>
                    <a:pt x="9477" y="8289"/>
                    <a:pt x="9477" y="8198"/>
                  </a:cubicBezTo>
                  <a:lnTo>
                    <a:pt x="9477" y="7482"/>
                  </a:lnTo>
                  <a:close/>
                  <a:moveTo>
                    <a:pt x="6367" y="6343"/>
                  </a:moveTo>
                  <a:cubicBezTo>
                    <a:pt x="7154" y="6343"/>
                    <a:pt x="7938" y="6407"/>
                    <a:pt x="8715" y="6537"/>
                  </a:cubicBezTo>
                  <a:lnTo>
                    <a:pt x="8715" y="8198"/>
                  </a:lnTo>
                  <a:cubicBezTo>
                    <a:pt x="8715" y="9493"/>
                    <a:pt x="7664" y="10544"/>
                    <a:pt x="6369" y="10544"/>
                  </a:cubicBezTo>
                  <a:cubicBezTo>
                    <a:pt x="5059" y="10544"/>
                    <a:pt x="4007" y="9493"/>
                    <a:pt x="4007" y="8198"/>
                  </a:cubicBezTo>
                  <a:lnTo>
                    <a:pt x="4007" y="6537"/>
                  </a:lnTo>
                  <a:cubicBezTo>
                    <a:pt x="4792" y="6407"/>
                    <a:pt x="5580" y="6343"/>
                    <a:pt x="6367" y="6343"/>
                  </a:cubicBezTo>
                  <a:close/>
                  <a:moveTo>
                    <a:pt x="4434" y="10620"/>
                  </a:moveTo>
                  <a:cubicBezTo>
                    <a:pt x="4662" y="10788"/>
                    <a:pt x="4891" y="10940"/>
                    <a:pt x="5150" y="11047"/>
                  </a:cubicBezTo>
                  <a:lnTo>
                    <a:pt x="4464" y="12037"/>
                  </a:lnTo>
                  <a:lnTo>
                    <a:pt x="747" y="12037"/>
                  </a:lnTo>
                  <a:lnTo>
                    <a:pt x="747" y="11321"/>
                  </a:lnTo>
                  <a:lnTo>
                    <a:pt x="4434" y="10620"/>
                  </a:lnTo>
                  <a:close/>
                  <a:moveTo>
                    <a:pt x="8319" y="10605"/>
                  </a:moveTo>
                  <a:lnTo>
                    <a:pt x="11991" y="11306"/>
                  </a:lnTo>
                  <a:lnTo>
                    <a:pt x="11991" y="12007"/>
                  </a:lnTo>
                  <a:lnTo>
                    <a:pt x="11976" y="12037"/>
                  </a:lnTo>
                  <a:lnTo>
                    <a:pt x="5379" y="12037"/>
                  </a:lnTo>
                  <a:lnTo>
                    <a:pt x="5927" y="11275"/>
                  </a:lnTo>
                  <a:cubicBezTo>
                    <a:pt x="6079" y="11291"/>
                    <a:pt x="6216" y="11306"/>
                    <a:pt x="6369" y="11306"/>
                  </a:cubicBezTo>
                  <a:cubicBezTo>
                    <a:pt x="7085" y="11306"/>
                    <a:pt x="7771" y="11047"/>
                    <a:pt x="8319" y="10605"/>
                  </a:cubicBezTo>
                  <a:close/>
                  <a:moveTo>
                    <a:pt x="5988" y="1"/>
                  </a:moveTo>
                  <a:lnTo>
                    <a:pt x="5988" y="854"/>
                  </a:lnTo>
                  <a:cubicBezTo>
                    <a:pt x="5150" y="1037"/>
                    <a:pt x="4525" y="1753"/>
                    <a:pt x="4464" y="2621"/>
                  </a:cubicBezTo>
                  <a:lnTo>
                    <a:pt x="1356" y="2621"/>
                  </a:lnTo>
                  <a:lnTo>
                    <a:pt x="3352" y="5090"/>
                  </a:lnTo>
                  <a:cubicBezTo>
                    <a:pt x="3291" y="5318"/>
                    <a:pt x="3261" y="5562"/>
                    <a:pt x="3261" y="5790"/>
                  </a:cubicBezTo>
                  <a:lnTo>
                    <a:pt x="3261" y="6705"/>
                  </a:lnTo>
                  <a:lnTo>
                    <a:pt x="2667" y="6705"/>
                  </a:lnTo>
                  <a:cubicBezTo>
                    <a:pt x="2164" y="6705"/>
                    <a:pt x="1768" y="7116"/>
                    <a:pt x="1768" y="7604"/>
                  </a:cubicBezTo>
                  <a:lnTo>
                    <a:pt x="1768" y="7969"/>
                  </a:lnTo>
                  <a:cubicBezTo>
                    <a:pt x="1768" y="8670"/>
                    <a:pt x="2316" y="9234"/>
                    <a:pt x="3017" y="9234"/>
                  </a:cubicBezTo>
                  <a:lnTo>
                    <a:pt x="3444" y="9234"/>
                  </a:lnTo>
                  <a:cubicBezTo>
                    <a:pt x="3535" y="9493"/>
                    <a:pt x="3672" y="9737"/>
                    <a:pt x="3824" y="9965"/>
                  </a:cubicBezTo>
                  <a:lnTo>
                    <a:pt x="0" y="10696"/>
                  </a:lnTo>
                  <a:lnTo>
                    <a:pt x="0" y="12768"/>
                  </a:lnTo>
                  <a:lnTo>
                    <a:pt x="12722" y="12768"/>
                  </a:lnTo>
                  <a:lnTo>
                    <a:pt x="12722" y="10696"/>
                  </a:lnTo>
                  <a:lnTo>
                    <a:pt x="8913" y="9950"/>
                  </a:lnTo>
                  <a:cubicBezTo>
                    <a:pt x="9066" y="9737"/>
                    <a:pt x="9203" y="9493"/>
                    <a:pt x="9294" y="9234"/>
                  </a:cubicBezTo>
                  <a:lnTo>
                    <a:pt x="9721" y="9234"/>
                  </a:lnTo>
                  <a:cubicBezTo>
                    <a:pt x="10422" y="9234"/>
                    <a:pt x="10970" y="8670"/>
                    <a:pt x="10970" y="7984"/>
                  </a:cubicBezTo>
                  <a:lnTo>
                    <a:pt x="10970" y="7619"/>
                  </a:lnTo>
                  <a:cubicBezTo>
                    <a:pt x="10970" y="7116"/>
                    <a:pt x="10574" y="6720"/>
                    <a:pt x="10071" y="6720"/>
                  </a:cubicBezTo>
                  <a:lnTo>
                    <a:pt x="9477" y="6720"/>
                  </a:lnTo>
                  <a:lnTo>
                    <a:pt x="9477" y="5806"/>
                  </a:lnTo>
                  <a:cubicBezTo>
                    <a:pt x="9477" y="5562"/>
                    <a:pt x="9431" y="5333"/>
                    <a:pt x="9370" y="5105"/>
                  </a:cubicBezTo>
                  <a:lnTo>
                    <a:pt x="11381" y="2621"/>
                  </a:lnTo>
                  <a:lnTo>
                    <a:pt x="8258" y="2621"/>
                  </a:lnTo>
                  <a:cubicBezTo>
                    <a:pt x="8212" y="1768"/>
                    <a:pt x="7588" y="1037"/>
                    <a:pt x="6735" y="869"/>
                  </a:cubicBezTo>
                  <a:lnTo>
                    <a:pt x="673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89" name="Google Shape;289;p6"/>
          <p:cNvSpPr/>
          <p:nvPr/>
        </p:nvSpPr>
        <p:spPr>
          <a:xfrm>
            <a:off x="4456815" y="3292230"/>
            <a:ext cx="228884" cy="224792"/>
          </a:xfrm>
          <a:custGeom>
            <a:avLst/>
            <a:gdLst/>
            <a:ahLst/>
            <a:cxnLst/>
            <a:rect l="l" t="t" r="r" b="b"/>
            <a:pathLst>
              <a:path w="12753" h="12525" extrusionOk="0">
                <a:moveTo>
                  <a:pt x="11778" y="747"/>
                </a:moveTo>
                <a:lnTo>
                  <a:pt x="11778" y="1052"/>
                </a:lnTo>
                <a:cubicBezTo>
                  <a:pt x="11778" y="1250"/>
                  <a:pt x="11610" y="1417"/>
                  <a:pt x="11412" y="1417"/>
                </a:cubicBezTo>
                <a:lnTo>
                  <a:pt x="1097" y="1417"/>
                </a:lnTo>
                <a:cubicBezTo>
                  <a:pt x="884" y="1417"/>
                  <a:pt x="717" y="1250"/>
                  <a:pt x="717" y="1052"/>
                </a:cubicBezTo>
                <a:lnTo>
                  <a:pt x="732" y="1036"/>
                </a:lnTo>
                <a:lnTo>
                  <a:pt x="732" y="747"/>
                </a:lnTo>
                <a:close/>
                <a:moveTo>
                  <a:pt x="6262" y="2210"/>
                </a:moveTo>
                <a:lnTo>
                  <a:pt x="6902" y="3261"/>
                </a:lnTo>
                <a:cubicBezTo>
                  <a:pt x="6689" y="3230"/>
                  <a:pt x="6476" y="3215"/>
                  <a:pt x="6262" y="3215"/>
                </a:cubicBezTo>
                <a:cubicBezTo>
                  <a:pt x="6049" y="3215"/>
                  <a:pt x="5836" y="3230"/>
                  <a:pt x="5623" y="3261"/>
                </a:cubicBezTo>
                <a:lnTo>
                  <a:pt x="6262" y="2210"/>
                </a:lnTo>
                <a:close/>
                <a:moveTo>
                  <a:pt x="5912" y="6872"/>
                </a:moveTo>
                <a:cubicBezTo>
                  <a:pt x="6461" y="6872"/>
                  <a:pt x="6811" y="7466"/>
                  <a:pt x="6552" y="7938"/>
                </a:cubicBezTo>
                <a:cubicBezTo>
                  <a:pt x="6410" y="8190"/>
                  <a:pt x="6163" y="8316"/>
                  <a:pt x="5915" y="8316"/>
                </a:cubicBezTo>
                <a:cubicBezTo>
                  <a:pt x="5683" y="8316"/>
                  <a:pt x="5450" y="8205"/>
                  <a:pt x="5303" y="7984"/>
                </a:cubicBezTo>
                <a:cubicBezTo>
                  <a:pt x="5089" y="7649"/>
                  <a:pt x="5181" y="7207"/>
                  <a:pt x="5516" y="6978"/>
                </a:cubicBezTo>
                <a:cubicBezTo>
                  <a:pt x="5638" y="6902"/>
                  <a:pt x="5775" y="6872"/>
                  <a:pt x="5912" y="6872"/>
                </a:cubicBezTo>
                <a:close/>
                <a:moveTo>
                  <a:pt x="6221" y="3938"/>
                </a:moveTo>
                <a:cubicBezTo>
                  <a:pt x="7844" y="3938"/>
                  <a:pt x="9432" y="5173"/>
                  <a:pt x="9432" y="7131"/>
                </a:cubicBezTo>
                <a:cubicBezTo>
                  <a:pt x="9432" y="8273"/>
                  <a:pt x="8822" y="9325"/>
                  <a:pt x="7817" y="9888"/>
                </a:cubicBezTo>
                <a:lnTo>
                  <a:pt x="6979" y="8578"/>
                </a:lnTo>
                <a:cubicBezTo>
                  <a:pt x="7901" y="7556"/>
                  <a:pt x="7039" y="6137"/>
                  <a:pt x="5912" y="6137"/>
                </a:cubicBezTo>
                <a:cubicBezTo>
                  <a:pt x="5661" y="6137"/>
                  <a:pt x="5396" y="6208"/>
                  <a:pt x="5135" y="6369"/>
                </a:cubicBezTo>
                <a:cubicBezTo>
                  <a:pt x="3842" y="7186"/>
                  <a:pt x="4543" y="9060"/>
                  <a:pt x="5869" y="9060"/>
                </a:cubicBezTo>
                <a:cubicBezTo>
                  <a:pt x="6028" y="9060"/>
                  <a:pt x="6195" y="9033"/>
                  <a:pt x="6369" y="8974"/>
                </a:cubicBezTo>
                <a:lnTo>
                  <a:pt x="7131" y="10178"/>
                </a:lnTo>
                <a:cubicBezTo>
                  <a:pt x="6815" y="10270"/>
                  <a:pt x="6507" y="10313"/>
                  <a:pt x="6210" y="10313"/>
                </a:cubicBezTo>
                <a:cubicBezTo>
                  <a:pt x="3751" y="10313"/>
                  <a:pt x="2073" y="7386"/>
                  <a:pt x="3718" y="5211"/>
                </a:cubicBezTo>
                <a:cubicBezTo>
                  <a:pt x="4378" y="4332"/>
                  <a:pt x="5305" y="3938"/>
                  <a:pt x="6221" y="3938"/>
                </a:cubicBezTo>
                <a:close/>
                <a:moveTo>
                  <a:pt x="1935" y="11107"/>
                </a:moveTo>
                <a:lnTo>
                  <a:pt x="1935" y="11793"/>
                </a:lnTo>
                <a:lnTo>
                  <a:pt x="732" y="11793"/>
                </a:lnTo>
                <a:lnTo>
                  <a:pt x="732" y="11107"/>
                </a:lnTo>
                <a:close/>
                <a:moveTo>
                  <a:pt x="12022" y="11107"/>
                </a:moveTo>
                <a:lnTo>
                  <a:pt x="12022" y="11793"/>
                </a:lnTo>
                <a:lnTo>
                  <a:pt x="10818" y="11793"/>
                </a:lnTo>
                <a:lnTo>
                  <a:pt x="10818" y="11107"/>
                </a:lnTo>
                <a:close/>
                <a:moveTo>
                  <a:pt x="0" y="0"/>
                </a:moveTo>
                <a:lnTo>
                  <a:pt x="0" y="1036"/>
                </a:lnTo>
                <a:cubicBezTo>
                  <a:pt x="0" y="1600"/>
                  <a:pt x="412" y="2072"/>
                  <a:pt x="976" y="2133"/>
                </a:cubicBezTo>
                <a:lnTo>
                  <a:pt x="976" y="10376"/>
                </a:lnTo>
                <a:lnTo>
                  <a:pt x="0" y="10376"/>
                </a:lnTo>
                <a:lnTo>
                  <a:pt x="0" y="12524"/>
                </a:lnTo>
                <a:lnTo>
                  <a:pt x="2667" y="12524"/>
                </a:lnTo>
                <a:lnTo>
                  <a:pt x="2667" y="10376"/>
                </a:lnTo>
                <a:lnTo>
                  <a:pt x="1707" y="10376"/>
                </a:lnTo>
                <a:lnTo>
                  <a:pt x="1707" y="2133"/>
                </a:lnTo>
                <a:lnTo>
                  <a:pt x="5440" y="2133"/>
                </a:lnTo>
                <a:lnTo>
                  <a:pt x="4571" y="3596"/>
                </a:lnTo>
                <a:cubicBezTo>
                  <a:pt x="2911" y="4388"/>
                  <a:pt x="2027" y="6201"/>
                  <a:pt x="2438" y="7999"/>
                </a:cubicBezTo>
                <a:cubicBezTo>
                  <a:pt x="2834" y="9782"/>
                  <a:pt x="4419" y="11046"/>
                  <a:pt x="6247" y="11046"/>
                </a:cubicBezTo>
                <a:cubicBezTo>
                  <a:pt x="6689" y="11046"/>
                  <a:pt x="7131" y="10970"/>
                  <a:pt x="7542" y="10818"/>
                </a:cubicBezTo>
                <a:lnTo>
                  <a:pt x="8380" y="12143"/>
                </a:lnTo>
                <a:lnTo>
                  <a:pt x="9005" y="11747"/>
                </a:lnTo>
                <a:lnTo>
                  <a:pt x="8213" y="10513"/>
                </a:lnTo>
                <a:cubicBezTo>
                  <a:pt x="10940" y="8929"/>
                  <a:pt x="10772" y="4952"/>
                  <a:pt x="7938" y="3596"/>
                </a:cubicBezTo>
                <a:lnTo>
                  <a:pt x="7055" y="2149"/>
                </a:lnTo>
                <a:lnTo>
                  <a:pt x="11031" y="2149"/>
                </a:lnTo>
                <a:lnTo>
                  <a:pt x="11031" y="10391"/>
                </a:lnTo>
                <a:lnTo>
                  <a:pt x="10087" y="10391"/>
                </a:lnTo>
                <a:lnTo>
                  <a:pt x="10087" y="12524"/>
                </a:lnTo>
                <a:lnTo>
                  <a:pt x="12753" y="12524"/>
                </a:lnTo>
                <a:lnTo>
                  <a:pt x="12753" y="10376"/>
                </a:lnTo>
                <a:lnTo>
                  <a:pt x="11778" y="10376"/>
                </a:lnTo>
                <a:lnTo>
                  <a:pt x="11778" y="2072"/>
                </a:lnTo>
                <a:cubicBezTo>
                  <a:pt x="12220" y="1920"/>
                  <a:pt x="12509" y="1509"/>
                  <a:pt x="12524" y="1036"/>
                </a:cubicBezTo>
                <a:lnTo>
                  <a:pt x="1252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6"/>
          <p:cNvSpPr/>
          <p:nvPr/>
        </p:nvSpPr>
        <p:spPr>
          <a:xfrm>
            <a:off x="2316185" y="3290174"/>
            <a:ext cx="229172" cy="228902"/>
          </a:xfrm>
          <a:custGeom>
            <a:avLst/>
            <a:gdLst/>
            <a:ahLst/>
            <a:cxnLst/>
            <a:rect l="l" t="t" r="r" b="b"/>
            <a:pathLst>
              <a:path w="12769" h="12754" extrusionOk="0">
                <a:moveTo>
                  <a:pt x="9341" y="1372"/>
                </a:moveTo>
                <a:cubicBezTo>
                  <a:pt x="9554" y="1768"/>
                  <a:pt x="9828" y="2119"/>
                  <a:pt x="10163" y="2423"/>
                </a:cubicBezTo>
                <a:lnTo>
                  <a:pt x="2591" y="2423"/>
                </a:lnTo>
                <a:cubicBezTo>
                  <a:pt x="2926" y="2119"/>
                  <a:pt x="3201" y="1768"/>
                  <a:pt x="3414" y="1372"/>
                </a:cubicBezTo>
                <a:close/>
                <a:moveTo>
                  <a:pt x="4724" y="3170"/>
                </a:moveTo>
                <a:lnTo>
                  <a:pt x="4724" y="4252"/>
                </a:lnTo>
                <a:lnTo>
                  <a:pt x="2881" y="4252"/>
                </a:lnTo>
                <a:lnTo>
                  <a:pt x="2881" y="3170"/>
                </a:lnTo>
                <a:close/>
                <a:moveTo>
                  <a:pt x="7269" y="3170"/>
                </a:moveTo>
                <a:lnTo>
                  <a:pt x="7269" y="4252"/>
                </a:lnTo>
                <a:lnTo>
                  <a:pt x="5471" y="4252"/>
                </a:lnTo>
                <a:lnTo>
                  <a:pt x="5471" y="3170"/>
                </a:lnTo>
                <a:close/>
                <a:moveTo>
                  <a:pt x="9859" y="3170"/>
                </a:moveTo>
                <a:lnTo>
                  <a:pt x="9859" y="4252"/>
                </a:lnTo>
                <a:lnTo>
                  <a:pt x="8015" y="4252"/>
                </a:lnTo>
                <a:lnTo>
                  <a:pt x="8015" y="3170"/>
                </a:lnTo>
                <a:close/>
                <a:moveTo>
                  <a:pt x="10072" y="4998"/>
                </a:moveTo>
                <a:cubicBezTo>
                  <a:pt x="10331" y="5394"/>
                  <a:pt x="10666" y="5760"/>
                  <a:pt x="11062" y="6049"/>
                </a:cubicBezTo>
                <a:lnTo>
                  <a:pt x="1692" y="6049"/>
                </a:lnTo>
                <a:cubicBezTo>
                  <a:pt x="2088" y="5760"/>
                  <a:pt x="2408" y="5394"/>
                  <a:pt x="2683" y="4998"/>
                </a:cubicBezTo>
                <a:close/>
                <a:moveTo>
                  <a:pt x="4191" y="6796"/>
                </a:moveTo>
                <a:lnTo>
                  <a:pt x="4191" y="7862"/>
                </a:lnTo>
                <a:lnTo>
                  <a:pt x="1723" y="7862"/>
                </a:lnTo>
                <a:lnTo>
                  <a:pt x="1723" y="6796"/>
                </a:lnTo>
                <a:close/>
                <a:moveTo>
                  <a:pt x="7787" y="6796"/>
                </a:moveTo>
                <a:lnTo>
                  <a:pt x="7787" y="7862"/>
                </a:lnTo>
                <a:lnTo>
                  <a:pt x="4968" y="7862"/>
                </a:lnTo>
                <a:lnTo>
                  <a:pt x="4968" y="6796"/>
                </a:lnTo>
                <a:close/>
                <a:moveTo>
                  <a:pt x="11017" y="6796"/>
                </a:moveTo>
                <a:lnTo>
                  <a:pt x="11017" y="7862"/>
                </a:lnTo>
                <a:lnTo>
                  <a:pt x="8548" y="7862"/>
                </a:lnTo>
                <a:lnTo>
                  <a:pt x="8548" y="6796"/>
                </a:lnTo>
                <a:close/>
                <a:moveTo>
                  <a:pt x="6362" y="10163"/>
                </a:moveTo>
                <a:cubicBezTo>
                  <a:pt x="6686" y="10163"/>
                  <a:pt x="7010" y="10376"/>
                  <a:pt x="7010" y="10803"/>
                </a:cubicBezTo>
                <a:lnTo>
                  <a:pt x="7010" y="12007"/>
                </a:lnTo>
                <a:lnTo>
                  <a:pt x="5714" y="12007"/>
                </a:lnTo>
                <a:lnTo>
                  <a:pt x="5714" y="10803"/>
                </a:lnTo>
                <a:cubicBezTo>
                  <a:pt x="5714" y="10376"/>
                  <a:pt x="6038" y="10163"/>
                  <a:pt x="6362" y="10163"/>
                </a:cubicBezTo>
                <a:close/>
                <a:moveTo>
                  <a:pt x="12007" y="8624"/>
                </a:moveTo>
                <a:lnTo>
                  <a:pt x="12007" y="12007"/>
                </a:lnTo>
                <a:lnTo>
                  <a:pt x="7771" y="12007"/>
                </a:lnTo>
                <a:lnTo>
                  <a:pt x="7771" y="10803"/>
                </a:lnTo>
                <a:cubicBezTo>
                  <a:pt x="7771" y="10041"/>
                  <a:pt x="7147" y="9416"/>
                  <a:pt x="6385" y="9416"/>
                </a:cubicBezTo>
                <a:cubicBezTo>
                  <a:pt x="5608" y="9416"/>
                  <a:pt x="4983" y="10041"/>
                  <a:pt x="4983" y="10803"/>
                </a:cubicBezTo>
                <a:lnTo>
                  <a:pt x="4983" y="12007"/>
                </a:lnTo>
                <a:lnTo>
                  <a:pt x="748" y="12007"/>
                </a:lnTo>
                <a:lnTo>
                  <a:pt x="748" y="8624"/>
                </a:lnTo>
                <a:close/>
                <a:moveTo>
                  <a:pt x="2820" y="1"/>
                </a:moveTo>
                <a:lnTo>
                  <a:pt x="2820" y="900"/>
                </a:lnTo>
                <a:cubicBezTo>
                  <a:pt x="2469" y="1600"/>
                  <a:pt x="1905" y="2149"/>
                  <a:pt x="1205" y="2454"/>
                </a:cubicBezTo>
                <a:lnTo>
                  <a:pt x="1372" y="3170"/>
                </a:lnTo>
                <a:lnTo>
                  <a:pt x="2149" y="3170"/>
                </a:lnTo>
                <a:lnTo>
                  <a:pt x="2149" y="4450"/>
                </a:lnTo>
                <a:cubicBezTo>
                  <a:pt x="1677" y="5211"/>
                  <a:pt x="961" y="5775"/>
                  <a:pt x="108" y="6065"/>
                </a:cubicBezTo>
                <a:lnTo>
                  <a:pt x="245" y="6796"/>
                </a:lnTo>
                <a:lnTo>
                  <a:pt x="991" y="6796"/>
                </a:lnTo>
                <a:lnTo>
                  <a:pt x="991" y="7862"/>
                </a:lnTo>
                <a:lnTo>
                  <a:pt x="1" y="7862"/>
                </a:lnTo>
                <a:lnTo>
                  <a:pt x="1" y="12753"/>
                </a:lnTo>
                <a:lnTo>
                  <a:pt x="12769" y="12753"/>
                </a:lnTo>
                <a:lnTo>
                  <a:pt x="12769" y="7862"/>
                </a:lnTo>
                <a:lnTo>
                  <a:pt x="11778" y="7862"/>
                </a:lnTo>
                <a:lnTo>
                  <a:pt x="11778" y="6796"/>
                </a:lnTo>
                <a:lnTo>
                  <a:pt x="12510" y="6796"/>
                </a:lnTo>
                <a:lnTo>
                  <a:pt x="12647" y="6080"/>
                </a:lnTo>
                <a:cubicBezTo>
                  <a:pt x="11809" y="5775"/>
                  <a:pt x="11093" y="5211"/>
                  <a:pt x="10620" y="4450"/>
                </a:cubicBezTo>
                <a:lnTo>
                  <a:pt x="10620" y="3170"/>
                </a:lnTo>
                <a:lnTo>
                  <a:pt x="11397" y="3170"/>
                </a:lnTo>
                <a:lnTo>
                  <a:pt x="11550" y="2469"/>
                </a:lnTo>
                <a:cubicBezTo>
                  <a:pt x="10849" y="2149"/>
                  <a:pt x="10285" y="1600"/>
                  <a:pt x="9950" y="915"/>
                </a:cubicBezTo>
                <a:lnTo>
                  <a:pt x="9950" y="1"/>
                </a:lnTo>
                <a:lnTo>
                  <a:pt x="9204" y="1"/>
                </a:lnTo>
                <a:lnTo>
                  <a:pt x="9204" y="625"/>
                </a:lnTo>
                <a:lnTo>
                  <a:pt x="3566" y="625"/>
                </a:lnTo>
                <a:lnTo>
                  <a:pt x="3566"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7"/>
          <p:cNvSpPr txBox="1">
            <a:spLocks noGrp="1"/>
          </p:cNvSpPr>
          <p:nvPr>
            <p:ph type="title"/>
          </p:nvPr>
        </p:nvSpPr>
        <p:spPr>
          <a:xfrm>
            <a:off x="78509" y="486009"/>
            <a:ext cx="1710209" cy="62997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sz="1600"/>
              <a:t>컨셉 및 기능</a:t>
            </a:r>
            <a:endParaRPr sz="1600"/>
          </a:p>
        </p:txBody>
      </p:sp>
      <p:sp>
        <p:nvSpPr>
          <p:cNvPr id="296" name="Google Shape;296;p7"/>
          <p:cNvSpPr txBox="1">
            <a:spLocks noGrp="1"/>
          </p:cNvSpPr>
          <p:nvPr>
            <p:ph type="subTitle" idx="2"/>
          </p:nvPr>
        </p:nvSpPr>
        <p:spPr>
          <a:xfrm>
            <a:off x="230909" y="985929"/>
            <a:ext cx="8682182" cy="2630430"/>
          </a:xfrm>
          <a:prstGeom prst="rect">
            <a:avLst/>
          </a:prstGeom>
          <a:noFill/>
          <a:ln>
            <a:noFill/>
          </a:ln>
        </p:spPr>
        <p:txBody>
          <a:bodyPr spcFirstLastPara="1" wrap="square" lIns="91425" tIns="91425" rIns="91425" bIns="91425" anchor="t" anchorCtr="0">
            <a:noAutofit/>
          </a:bodyPr>
          <a:lstStyle/>
          <a:p>
            <a:pPr marL="182880" lvl="0" indent="-180340" algn="l" rtl="0">
              <a:lnSpc>
                <a:spcPct val="100000"/>
              </a:lnSpc>
              <a:spcBef>
                <a:spcPts val="0"/>
              </a:spcBef>
              <a:spcAft>
                <a:spcPts val="0"/>
              </a:spcAft>
              <a:buSzPts val="1400"/>
              <a:buChar char="●"/>
            </a:pPr>
            <a:r>
              <a:rPr lang="en-US" b="1"/>
              <a:t>기획</a:t>
            </a:r>
            <a:r>
              <a:rPr lang="en-US"/>
              <a:t>: 세계적인 이슈인 K문화로 한국을 찾는 외국 관광객이 늘어났고 한국 문화에 대한 전반적인 관심이 커졌다. 이것을 조명하여 외국인 뿐만 아니라 한국인을 위한 한국 문화재에 대한 정보(문화재 내용, 위치, 주변 숙소, 식당, 교통 등)를 주는 사이트를 기획한다. </a:t>
            </a:r>
            <a:endParaRPr/>
          </a:p>
          <a:p>
            <a:pPr marL="2540" lvl="0" indent="0" algn="l" rtl="0">
              <a:lnSpc>
                <a:spcPct val="100000"/>
              </a:lnSpc>
              <a:spcBef>
                <a:spcPts val="0"/>
              </a:spcBef>
              <a:spcAft>
                <a:spcPts val="0"/>
              </a:spcAft>
              <a:buSzPts val="1400"/>
              <a:buNone/>
            </a:pPr>
            <a:endParaRPr/>
          </a:p>
          <a:p>
            <a:pPr marL="182880" lvl="0" indent="-180340" algn="l" rtl="0">
              <a:lnSpc>
                <a:spcPct val="100000"/>
              </a:lnSpc>
              <a:spcBef>
                <a:spcPts val="0"/>
              </a:spcBef>
              <a:spcAft>
                <a:spcPts val="0"/>
              </a:spcAft>
              <a:buSzPts val="1400"/>
              <a:buChar char="●"/>
            </a:pPr>
            <a:r>
              <a:rPr lang="en-US" b="1"/>
              <a:t>참조</a:t>
            </a:r>
            <a:r>
              <a:rPr lang="en-US"/>
              <a:t>: 기존에 국가 문화 유산 포털 사이트(</a:t>
            </a:r>
            <a:r>
              <a:rPr lang="en-US" u="sng">
                <a:solidFill>
                  <a:schemeClr val="hlink"/>
                </a:solidFill>
                <a:hlinkClick r:id="rId3"/>
              </a:rPr>
              <a:t>www.heritage.go.kr</a:t>
            </a:r>
            <a:r>
              <a:rPr lang="en-US"/>
              <a:t>)는 ui와 기능적인 부분에 있어 정보전달 혹은 아카이브가 우선시 되어 전반적으로 딱딱한 느낌을 사용자에게 준다.  </a:t>
            </a:r>
            <a:endParaRPr/>
          </a:p>
          <a:p>
            <a:pPr marL="182880" lvl="0" indent="-180340" algn="l" rtl="0">
              <a:lnSpc>
                <a:spcPct val="100000"/>
              </a:lnSpc>
              <a:spcBef>
                <a:spcPts val="1000"/>
              </a:spcBef>
              <a:spcAft>
                <a:spcPts val="0"/>
              </a:spcAft>
              <a:buSzPts val="1400"/>
              <a:buChar char="●"/>
            </a:pPr>
            <a:r>
              <a:rPr lang="en-US" b="1"/>
              <a:t>개선</a:t>
            </a:r>
            <a:r>
              <a:rPr lang="en-US"/>
              <a:t>: 화면에 지도를 메인으로 디스플레이 시키고, 왼쪽 창에 문화재, 주변시설, 후기 등 정보를 보여주면서 사용자가 직관적이고 편하게 정보를 이용하는 웹사이트를 구현한다. 참고사이트(</a:t>
            </a:r>
            <a:r>
              <a:rPr lang="en-US" u="sng">
                <a:solidFill>
                  <a:schemeClr val="hlink"/>
                </a:solidFill>
                <a:hlinkClick r:id="rId4"/>
              </a:rPr>
              <a:t>https://www.dabangapp.com</a:t>
            </a:r>
            <a:r>
              <a:rPr lang="en-US"/>
              <a:t>)</a:t>
            </a:r>
            <a:endParaRPr/>
          </a:p>
          <a:p>
            <a:pPr marL="182880" lvl="0" indent="-180340" algn="l" rtl="0">
              <a:lnSpc>
                <a:spcPct val="100000"/>
              </a:lnSpc>
              <a:spcBef>
                <a:spcPts val="1000"/>
              </a:spcBef>
              <a:spcAft>
                <a:spcPts val="0"/>
              </a:spcAft>
              <a:buSzPts val="1400"/>
              <a:buChar char="●"/>
            </a:pPr>
            <a:r>
              <a:rPr lang="en-US" b="1"/>
              <a:t>기능</a:t>
            </a:r>
            <a:r>
              <a:rPr lang="en-US"/>
              <a:t>: 회원가입, 아이디/비밀번호 찾기, 로그인. 회원정보 수정, 회원탈퇴. 통합검색, 조건검색, 후기 게시판, 찜한 문화재 보기, 메인페이지에 가장많은 후기를 받은 문화재, 찜한 문화재  각각 4건 노출, </a:t>
            </a:r>
            <a:endParaRPr/>
          </a:p>
        </p:txBody>
      </p:sp>
      <p:sp>
        <p:nvSpPr>
          <p:cNvPr id="297" name="Google Shape;297;p7"/>
          <p:cNvSpPr/>
          <p:nvPr/>
        </p:nvSpPr>
        <p:spPr>
          <a:xfrm>
            <a:off x="3292325" y="4072125"/>
            <a:ext cx="233400" cy="10776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8"/>
          <p:cNvSpPr txBox="1">
            <a:spLocks noGrp="1"/>
          </p:cNvSpPr>
          <p:nvPr>
            <p:ph type="title"/>
          </p:nvPr>
        </p:nvSpPr>
        <p:spPr>
          <a:xfrm>
            <a:off x="2475450" y="2691700"/>
            <a:ext cx="4193100" cy="841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US"/>
              <a:t>간트차트</a:t>
            </a:r>
            <a:endParaRPr/>
          </a:p>
        </p:txBody>
      </p:sp>
      <p:sp>
        <p:nvSpPr>
          <p:cNvPr id="303" name="Google Shape;303;p8"/>
          <p:cNvSpPr txBox="1">
            <a:spLocks noGrp="1"/>
          </p:cNvSpPr>
          <p:nvPr>
            <p:ph type="title" idx="2"/>
          </p:nvPr>
        </p:nvSpPr>
        <p:spPr>
          <a:xfrm>
            <a:off x="3723225" y="1324088"/>
            <a:ext cx="1697400" cy="841800"/>
          </a:xfrm>
          <a:prstGeom prst="rect">
            <a:avLst/>
          </a:prstGeom>
          <a:noFill/>
          <a:ln w="9525" cap="flat" cmpd="sng">
            <a:solidFill>
              <a:schemeClr val="dk2"/>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03</a:t>
            </a:r>
            <a:endParaRPr/>
          </a:p>
        </p:txBody>
      </p:sp>
      <p:sp>
        <p:nvSpPr>
          <p:cNvPr id="304" name="Google Shape;304;p8"/>
          <p:cNvSpPr txBox="1">
            <a:spLocks noGrp="1"/>
          </p:cNvSpPr>
          <p:nvPr>
            <p:ph type="subTitle" idx="1"/>
          </p:nvPr>
        </p:nvSpPr>
        <p:spPr>
          <a:xfrm>
            <a:off x="2475450" y="3444425"/>
            <a:ext cx="4193100" cy="375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a:t>프로젝트 일정</a:t>
            </a:r>
            <a:endParaRPr/>
          </a:p>
        </p:txBody>
      </p:sp>
      <p:sp>
        <p:nvSpPr>
          <p:cNvPr id="305" name="Google Shape;305;p8"/>
          <p:cNvSpPr/>
          <p:nvPr/>
        </p:nvSpPr>
        <p:spPr>
          <a:xfrm>
            <a:off x="7342775" y="4081975"/>
            <a:ext cx="1801200" cy="2541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grpSp>
        <p:nvGrpSpPr>
          <p:cNvPr id="310" name="Google Shape;310;p9"/>
          <p:cNvGrpSpPr/>
          <p:nvPr/>
        </p:nvGrpSpPr>
        <p:grpSpPr>
          <a:xfrm>
            <a:off x="4971375" y="3843450"/>
            <a:ext cx="334203" cy="1300050"/>
            <a:chOff x="4971375" y="3843450"/>
            <a:chExt cx="334203" cy="1300050"/>
          </a:xfrm>
        </p:grpSpPr>
        <p:sp>
          <p:nvSpPr>
            <p:cNvPr id="311" name="Google Shape;311;p9"/>
            <p:cNvSpPr/>
            <p:nvPr/>
          </p:nvSpPr>
          <p:spPr>
            <a:xfrm rot="5400000">
              <a:off x="4569378" y="4407150"/>
              <a:ext cx="1299900" cy="172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9"/>
            <p:cNvSpPr/>
            <p:nvPr/>
          </p:nvSpPr>
          <p:spPr>
            <a:xfrm rot="5400000">
              <a:off x="4649625" y="4727250"/>
              <a:ext cx="738000" cy="94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 name="Picture 2">
            <a:extLst>
              <a:ext uri="{FF2B5EF4-FFF2-40B4-BE49-F238E27FC236}">
                <a16:creationId xmlns:a16="http://schemas.microsoft.com/office/drawing/2014/main" id="{88980EE4-8906-4172-D2CF-939438244590}"/>
              </a:ext>
            </a:extLst>
          </p:cNvPr>
          <p:cNvPicPr>
            <a:picLocks noChangeAspect="1"/>
          </p:cNvPicPr>
          <p:nvPr/>
        </p:nvPicPr>
        <p:blipFill>
          <a:blip r:embed="rId3"/>
          <a:stretch>
            <a:fillRect/>
          </a:stretch>
        </p:blipFill>
        <p:spPr>
          <a:xfrm>
            <a:off x="277091" y="1635433"/>
            <a:ext cx="8589818" cy="1872634"/>
          </a:xfrm>
          <a:prstGeom prst="rect">
            <a:avLst/>
          </a:prstGeom>
        </p:spPr>
      </p:pic>
    </p:spTree>
  </p:cSld>
  <p:clrMapOvr>
    <a:masterClrMapping/>
  </p:clrMapOvr>
</p:sld>
</file>

<file path=ppt/theme/theme1.xml><?xml version="1.0" encoding="utf-8"?>
<a:theme xmlns:a="http://schemas.openxmlformats.org/drawingml/2006/main" name="All About Gaecheonjeol by Slidesgo">
  <a:themeElements>
    <a:clrScheme name="Simple Light">
      <a:dk1>
        <a:srgbClr val="191919"/>
      </a:dk1>
      <a:lt1>
        <a:srgbClr val="FFFFFF"/>
      </a:lt1>
      <a:dk2>
        <a:srgbClr val="474646"/>
      </a:dk2>
      <a:lt2>
        <a:srgbClr val="0047A0"/>
      </a:lt2>
      <a:accent1>
        <a:srgbClr val="CD2E3A"/>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TotalTime>
  <Words>627</Words>
  <Application>Microsoft Office PowerPoint</Application>
  <PresentationFormat>On-screen Show (16:9)</PresentationFormat>
  <Paragraphs>115</Paragraphs>
  <Slides>36</Slides>
  <Notes>36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Nunito Light</vt:lpstr>
      <vt:lpstr>Urbanist Medium</vt:lpstr>
      <vt:lpstr>Arial</vt:lpstr>
      <vt:lpstr>Anaheim</vt:lpstr>
      <vt:lpstr>Urbanist</vt:lpstr>
      <vt:lpstr>Ubuntu</vt:lpstr>
      <vt:lpstr>All About Gaecheonjeol by Slidesgo</vt:lpstr>
      <vt:lpstr>PROJECT 1차 발표</vt:lpstr>
      <vt:lpstr>TABLE OF CONTENTS</vt:lpstr>
      <vt:lpstr>팀원소개</vt:lpstr>
      <vt:lpstr>PowerPoint Presentation</vt:lpstr>
      <vt:lpstr>개발환경 계획</vt:lpstr>
      <vt:lpstr>PowerPoint Presentation</vt:lpstr>
      <vt:lpstr>컨셉 및 기능</vt:lpstr>
      <vt:lpstr>간트차트</vt:lpstr>
      <vt:lpstr>PowerPoint Presentation</vt:lpstr>
      <vt:lpstr>ERD</vt:lpstr>
      <vt:lpstr>PowerPoint Presentation</vt:lpstr>
      <vt:lpstr>메뉴 구조도</vt:lpstr>
      <vt:lpstr>PowerPoint Presentation</vt:lpstr>
      <vt:lpstr>화면구현 및 주요기능</vt:lpstr>
      <vt:lpstr>메인페이지</vt:lpstr>
      <vt:lpstr>메인페이지- 검색</vt:lpstr>
      <vt:lpstr>로그인</vt:lpstr>
      <vt:lpstr>회원가입</vt:lpstr>
      <vt:lpstr>문화재 찾기 – 문화재 검색</vt:lpstr>
      <vt:lpstr>문화재 찾기 – 주변시설 검색</vt:lpstr>
      <vt:lpstr>문화재 찾기 – 후기 (문화재, 주변시설)</vt:lpstr>
      <vt:lpstr>문화재 찾기 – 나의 관심 체크, 탐방 후기 작성 (문화재, 주변시설 )</vt:lpstr>
      <vt:lpstr>탐방후기 작성 (문화재,주변시설)</vt:lpstr>
      <vt:lpstr>탐방후기-목록 (문화재, 주변시설)</vt:lpstr>
      <vt:lpstr>탐방후기 – 상세페이지 (문화재, 주변시설)</vt:lpstr>
      <vt:lpstr>추천목록 - 문화재</vt:lpstr>
      <vt:lpstr>추천목록- 주변시설</vt:lpstr>
      <vt:lpstr>PowerPoint Presentation</vt:lpstr>
      <vt:lpstr>PowerPoint Presentation</vt:lpstr>
      <vt:lpstr>PowerPoint Presentation</vt:lpstr>
      <vt:lpstr>PowerPoint Presentation</vt:lpstr>
      <vt:lpstr>PowerPoint Presentation</vt:lpstr>
      <vt:lpstr>THANKS!</vt:lpstr>
      <vt:lpstr>ICON PACK</vt:lpstr>
      <vt:lpstr>ALTERNATIVE RESOURCES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1차 발표</dc:title>
  <dc:creator>hyeon</dc:creator>
  <cp:lastModifiedBy>sim</cp:lastModifiedBy>
  <cp:revision>25</cp:revision>
  <dcterms:modified xsi:type="dcterms:W3CDTF">2024-01-17T04:09:22Z</dcterms:modified>
</cp:coreProperties>
</file>